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01EFC-F162-4C12-895D-DD416C854A6D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18967-254E-4251-B982-9E2E0587C931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18967-254E-4251-B982-9E2E0587C931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18967-254E-4251-B982-9E2E0587C931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18967-254E-4251-B982-9E2E0587C931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0FD695-7D87-425C-9CF2-5DBB6CF1E1C8}" type="datetimeFigureOut">
              <a:rPr lang="pl-PL" smtClean="0"/>
              <a:pPr/>
              <a:t>2021-01-08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C4B645E-8FDF-481D-A78D-F350E62AF2AC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143139"/>
          </a:xfrm>
        </p:spPr>
        <p:txBody>
          <a:bodyPr/>
          <a:lstStyle/>
          <a:p>
            <a:r>
              <a:rPr lang="pl-PL" dirty="0" smtClean="0"/>
              <a:t>Władysław Rosiński </a:t>
            </a:r>
            <a:br>
              <a:rPr lang="pl-PL" dirty="0" smtClean="0"/>
            </a:br>
            <a:r>
              <a:rPr lang="pl-PL" dirty="0" smtClean="0"/>
              <a:t>1906 – 2001 </a:t>
            </a:r>
            <a:br>
              <a:rPr lang="pl-PL" dirty="0" smtClean="0"/>
            </a:br>
            <a:r>
              <a:rPr lang="pl-PL" dirty="0" err="1" smtClean="0"/>
              <a:t>Ein</a:t>
            </a:r>
            <a:r>
              <a:rPr lang="pl-PL" dirty="0" smtClean="0"/>
              <a:t> </a:t>
            </a:r>
            <a:r>
              <a:rPr lang="pl-PL" dirty="0" err="1" smtClean="0"/>
              <a:t>Held</a:t>
            </a:r>
            <a:r>
              <a:rPr lang="pl-PL" dirty="0" smtClean="0"/>
              <a:t> von Zbójna 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428860" y="2643182"/>
            <a:ext cx="5929354" cy="2995618"/>
          </a:xfrm>
        </p:spPr>
        <p:txBody>
          <a:bodyPr>
            <a:normAutofit/>
          </a:bodyPr>
          <a:lstStyle/>
          <a:p>
            <a:endParaRPr lang="pl-PL" dirty="0" smtClean="0">
              <a:solidFill>
                <a:schemeClr val="tx1"/>
              </a:solidFill>
            </a:endParaRPr>
          </a:p>
          <a:p>
            <a:endParaRPr lang="pl-PL" dirty="0" smtClean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„Kto ratuje jedno życie – to jakby ocalił cały świat” (Talmud Babiloński, Sanhedryn, 37a).</a:t>
            </a:r>
          </a:p>
          <a:p>
            <a:endParaRPr lang="pl-PL" dirty="0" smtClean="0">
              <a:solidFill>
                <a:schemeClr val="tx1"/>
              </a:solidFill>
            </a:endParaRPr>
          </a:p>
          <a:p>
            <a:r>
              <a:rPr lang="pl-PL" dirty="0" smtClean="0">
                <a:solidFill>
                  <a:schemeClr val="tx1"/>
                </a:solidFill>
              </a:rPr>
              <a:t>„Wer </a:t>
            </a:r>
            <a:r>
              <a:rPr lang="pl-PL" dirty="0" err="1" smtClean="0">
                <a:solidFill>
                  <a:schemeClr val="tx1"/>
                </a:solidFill>
              </a:rPr>
              <a:t>ein</a:t>
            </a:r>
            <a:r>
              <a:rPr lang="pl-PL" dirty="0" smtClean="0">
                <a:solidFill>
                  <a:schemeClr val="tx1"/>
                </a:solidFill>
              </a:rPr>
              <a:t> </a:t>
            </a:r>
            <a:r>
              <a:rPr lang="pl-PL" dirty="0" err="1" smtClean="0">
                <a:solidFill>
                  <a:schemeClr val="tx1"/>
                </a:solidFill>
              </a:rPr>
              <a:t>einziges</a:t>
            </a:r>
            <a:r>
              <a:rPr lang="pl-PL" dirty="0" smtClean="0">
                <a:solidFill>
                  <a:schemeClr val="tx1"/>
                </a:solidFill>
              </a:rPr>
              <a:t> </a:t>
            </a:r>
            <a:r>
              <a:rPr lang="pl-PL" dirty="0" err="1" smtClean="0">
                <a:solidFill>
                  <a:schemeClr val="tx1"/>
                </a:solidFill>
              </a:rPr>
              <a:t>Leben</a:t>
            </a:r>
            <a:r>
              <a:rPr lang="pl-PL" dirty="0" smtClean="0">
                <a:solidFill>
                  <a:schemeClr val="tx1"/>
                </a:solidFill>
              </a:rPr>
              <a:t> </a:t>
            </a:r>
            <a:r>
              <a:rPr lang="pl-PL" dirty="0" err="1" smtClean="0">
                <a:solidFill>
                  <a:schemeClr val="tx1"/>
                </a:solidFill>
              </a:rPr>
              <a:t>rettet</a:t>
            </a:r>
            <a:r>
              <a:rPr lang="pl-PL" dirty="0" smtClean="0">
                <a:solidFill>
                  <a:schemeClr val="tx1"/>
                </a:solidFill>
              </a:rPr>
              <a:t>, der </a:t>
            </a:r>
            <a:r>
              <a:rPr lang="pl-PL" dirty="0" err="1" smtClean="0">
                <a:solidFill>
                  <a:schemeClr val="tx1"/>
                </a:solidFill>
              </a:rPr>
              <a:t>rettet</a:t>
            </a:r>
            <a:r>
              <a:rPr lang="pl-PL" dirty="0" smtClean="0">
                <a:solidFill>
                  <a:schemeClr val="tx1"/>
                </a:solidFill>
              </a:rPr>
              <a:t>  </a:t>
            </a:r>
            <a:r>
              <a:rPr lang="pl-PL" dirty="0" err="1" smtClean="0">
                <a:solidFill>
                  <a:schemeClr val="tx1"/>
                </a:solidFill>
              </a:rPr>
              <a:t>die</a:t>
            </a:r>
            <a:r>
              <a:rPr lang="pl-PL" dirty="0" smtClean="0">
                <a:solidFill>
                  <a:schemeClr val="tx1"/>
                </a:solidFill>
              </a:rPr>
              <a:t> </a:t>
            </a:r>
            <a:r>
              <a:rPr lang="pl-PL" dirty="0" err="1" smtClean="0">
                <a:solidFill>
                  <a:schemeClr val="tx1"/>
                </a:solidFill>
              </a:rPr>
              <a:t>ganze</a:t>
            </a:r>
            <a:r>
              <a:rPr lang="pl-PL" dirty="0" smtClean="0">
                <a:solidFill>
                  <a:schemeClr val="tx1"/>
                </a:solidFill>
              </a:rPr>
              <a:t> </a:t>
            </a:r>
            <a:r>
              <a:rPr lang="pl-PL" dirty="0" err="1" smtClean="0">
                <a:solidFill>
                  <a:schemeClr val="tx1"/>
                </a:solidFill>
              </a:rPr>
              <a:t>Welt</a:t>
            </a:r>
            <a:r>
              <a:rPr lang="pl-PL" dirty="0" smtClean="0">
                <a:solidFill>
                  <a:schemeClr val="tx1"/>
                </a:solidFill>
              </a:rPr>
              <a:t>” (Talmud  Babiloński, Sanhedryn, 37a).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Das</a:t>
            </a:r>
            <a:r>
              <a:rPr lang="pl-PL" dirty="0" smtClean="0"/>
              <a:t> </a:t>
            </a:r>
            <a:r>
              <a:rPr lang="de-DE" dirty="0" smtClean="0"/>
              <a:t>große</a:t>
            </a:r>
            <a:r>
              <a:rPr lang="pl-PL" dirty="0" smtClean="0"/>
              <a:t> </a:t>
            </a:r>
            <a:r>
              <a:rPr lang="de-DE" dirty="0" smtClean="0"/>
              <a:t>Eröffnung</a:t>
            </a:r>
            <a:r>
              <a:rPr lang="pl-PL" dirty="0" smtClean="0"/>
              <a:t> </a:t>
            </a:r>
            <a:endParaRPr lang="pl-PL" dirty="0"/>
          </a:p>
        </p:txBody>
      </p:sp>
      <p:pic>
        <p:nvPicPr>
          <p:cNvPr id="5" name="Symbol zastępczy zawartości 4" descr="https://www.4lomza.pl/foto/2017/07/170720112802.jpg"/>
          <p:cNvPicPr>
            <a:picLocks noGrp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 bwMode="auto">
          <a:xfrm>
            <a:off x="457200" y="1643050"/>
            <a:ext cx="36576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ymbol zastępczy zawartości 5" descr="https://www.4lomza.pl/foto/2017/07/170720112809.jpg"/>
          <p:cNvPicPr>
            <a:picLocks noGrp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 bwMode="auto">
          <a:xfrm>
            <a:off x="4270375" y="1643050"/>
            <a:ext cx="365760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 descr="https://www.4lomza.pl/foto/2017/07/17072011311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143380"/>
            <a:ext cx="3857652" cy="227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https://www.4lomza.pl/foto/2017/07/170720113054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4000504"/>
            <a:ext cx="3571900" cy="242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https://www.4lomza.pl/foto/2017/07/1707201131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0112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400" dirty="0" err="1" smtClean="0"/>
              <a:t>Die</a:t>
            </a:r>
            <a:r>
              <a:rPr lang="pl-PL" sz="2400" dirty="0" smtClean="0"/>
              <a:t> </a:t>
            </a:r>
            <a:r>
              <a:rPr lang="pl-PL" sz="2400" dirty="0" err="1" smtClean="0"/>
              <a:t>Nachkommen</a:t>
            </a:r>
            <a:r>
              <a:rPr lang="pl-PL" sz="2400" dirty="0" smtClean="0"/>
              <a:t> von </a:t>
            </a:r>
            <a:r>
              <a:rPr lang="pl-PL" sz="2400" dirty="0" err="1" smtClean="0"/>
              <a:t>Familien</a:t>
            </a:r>
            <a:r>
              <a:rPr lang="pl-PL" sz="2400" dirty="0" smtClean="0"/>
              <a:t>: Chmiel, Ozdoba                 i Gibałka  </a:t>
            </a:r>
            <a:endParaRPr lang="pl-PL" sz="2400" dirty="0"/>
          </a:p>
        </p:txBody>
      </p:sp>
      <p:pic>
        <p:nvPicPr>
          <p:cNvPr id="6" name="Symbol zastępczy zawartości 5" descr="https://www.4lomza.pl/foto/2017/07/170720112943.jpg"/>
          <p:cNvPicPr>
            <a:picLocks noGrp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 bwMode="auto">
          <a:xfrm>
            <a:off x="535781" y="1600200"/>
            <a:ext cx="7310438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Władysław </a:t>
            </a:r>
            <a:r>
              <a:rPr lang="pl-PL" dirty="0" err="1" smtClean="0"/>
              <a:t>rosiński</a:t>
            </a:r>
            <a:r>
              <a:rPr lang="pl-PL" dirty="0" smtClean="0"/>
              <a:t> </a:t>
            </a:r>
            <a:r>
              <a:rPr lang="pl-PL" dirty="0" err="1" smtClean="0"/>
              <a:t>ist</a:t>
            </a:r>
            <a:r>
              <a:rPr lang="pl-PL" dirty="0" smtClean="0"/>
              <a:t> </a:t>
            </a:r>
            <a:r>
              <a:rPr lang="pl-PL" dirty="0" err="1" smtClean="0"/>
              <a:t>zusammen</a:t>
            </a:r>
            <a:r>
              <a:rPr lang="pl-PL" dirty="0" smtClean="0"/>
              <a:t> mit </a:t>
            </a:r>
            <a:r>
              <a:rPr lang="pl-PL" dirty="0" err="1" smtClean="0"/>
              <a:t>seiner</a:t>
            </a:r>
            <a:r>
              <a:rPr lang="pl-PL" dirty="0" smtClean="0"/>
              <a:t> </a:t>
            </a:r>
            <a:r>
              <a:rPr lang="pl-PL" dirty="0" err="1" smtClean="0"/>
              <a:t>frau</a:t>
            </a:r>
            <a:r>
              <a:rPr lang="pl-PL" dirty="0" smtClean="0"/>
              <a:t> </a:t>
            </a:r>
            <a:r>
              <a:rPr lang="pl-PL" dirty="0" err="1" smtClean="0"/>
              <a:t>auf</a:t>
            </a:r>
            <a:r>
              <a:rPr lang="pl-PL" dirty="0" smtClean="0"/>
              <a:t> dem </a:t>
            </a:r>
            <a:r>
              <a:rPr lang="pl-PL" dirty="0" err="1" smtClean="0"/>
              <a:t>freidhof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zbójna</a:t>
            </a:r>
            <a:r>
              <a:rPr lang="pl-PL" dirty="0" smtClean="0"/>
              <a:t> </a:t>
            </a:r>
            <a:r>
              <a:rPr lang="pl-PL" dirty="0" err="1" smtClean="0"/>
              <a:t>begraben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. 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4" name="Obraz 3" descr="https://www.4lomza.pl/foto/2017/07/17072011312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75724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4"/>
          <p:cNvSpPr>
            <a:spLocks noGrp="1"/>
          </p:cNvSpPr>
          <p:nvPr>
            <p:ph sz="quarter" idx="4294967295"/>
          </p:nvPr>
        </p:nvSpPr>
        <p:spPr>
          <a:xfrm>
            <a:off x="1428728" y="500042"/>
            <a:ext cx="6038872" cy="59737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2800" dirty="0" err="1" smtClean="0"/>
              <a:t>Diese</a:t>
            </a:r>
            <a:r>
              <a:rPr lang="pl-PL" sz="2800" dirty="0" smtClean="0"/>
              <a:t> </a:t>
            </a:r>
            <a:r>
              <a:rPr lang="de-DE" sz="2800" dirty="0" smtClean="0"/>
              <a:t>Präsentation</a:t>
            </a:r>
            <a:r>
              <a:rPr lang="pl-PL" sz="2800" dirty="0" smtClean="0"/>
              <a:t>  </a:t>
            </a:r>
            <a:r>
              <a:rPr lang="pl-PL" sz="2800" dirty="0" err="1" smtClean="0"/>
              <a:t>ist</a:t>
            </a:r>
            <a:r>
              <a:rPr lang="pl-PL" sz="2800" dirty="0" smtClean="0"/>
              <a:t> im </a:t>
            </a:r>
            <a:r>
              <a:rPr lang="pl-PL" sz="2800" dirty="0" err="1" smtClean="0"/>
              <a:t>Rahmen</a:t>
            </a:r>
            <a:r>
              <a:rPr lang="pl-PL" sz="2800" dirty="0" smtClean="0"/>
              <a:t> des </a:t>
            </a:r>
            <a:r>
              <a:rPr lang="pl-PL" sz="2800" dirty="0" err="1" smtClean="0"/>
              <a:t>Projekts</a:t>
            </a:r>
            <a:r>
              <a:rPr lang="pl-PL" sz="2800" dirty="0" smtClean="0"/>
              <a:t> „</a:t>
            </a:r>
            <a:r>
              <a:rPr lang="pl-PL" sz="2800" dirty="0" err="1" smtClean="0"/>
              <a:t>Meine</a:t>
            </a:r>
            <a:r>
              <a:rPr lang="pl-PL" sz="2800" dirty="0" smtClean="0"/>
              <a:t> Stadt </a:t>
            </a:r>
            <a:r>
              <a:rPr lang="pl-PL" sz="2800" dirty="0" err="1" smtClean="0"/>
              <a:t>in</a:t>
            </a:r>
            <a:r>
              <a:rPr lang="pl-PL" sz="2800" dirty="0" smtClean="0"/>
              <a:t> der </a:t>
            </a:r>
            <a:r>
              <a:rPr lang="pl-PL" sz="2800" dirty="0" err="1" smtClean="0"/>
              <a:t>Welt</a:t>
            </a:r>
            <a:r>
              <a:rPr lang="pl-PL" sz="2800" dirty="0" smtClean="0"/>
              <a:t> </a:t>
            </a:r>
            <a:r>
              <a:rPr lang="pl-PL" sz="2800" dirty="0" err="1" smtClean="0"/>
              <a:t>bekannt</a:t>
            </a:r>
            <a:r>
              <a:rPr lang="pl-PL" sz="2800" dirty="0" smtClean="0"/>
              <a:t>” </a:t>
            </a:r>
            <a:r>
              <a:rPr lang="pl-PL" sz="2800" dirty="0" err="1" smtClean="0"/>
              <a:t>entstanden</a:t>
            </a:r>
            <a:r>
              <a:rPr lang="pl-PL" sz="2800" dirty="0" smtClean="0"/>
              <a:t>. </a:t>
            </a:r>
          </a:p>
          <a:p>
            <a:pPr>
              <a:buNone/>
            </a:pPr>
            <a:endParaRPr lang="pl-PL" sz="2800" dirty="0" smtClean="0"/>
          </a:p>
          <a:p>
            <a:pPr>
              <a:buNone/>
            </a:pPr>
            <a:r>
              <a:rPr lang="de-DE" sz="2800" dirty="0" smtClean="0"/>
              <a:t>Schüler</a:t>
            </a:r>
            <a:r>
              <a:rPr lang="pl-PL" sz="2800" dirty="0" smtClean="0"/>
              <a:t> der </a:t>
            </a:r>
            <a:r>
              <a:rPr lang="pl-PL" sz="2800" dirty="0" err="1" smtClean="0"/>
              <a:t>Klasse</a:t>
            </a:r>
            <a:r>
              <a:rPr lang="pl-PL" sz="2800" dirty="0" smtClean="0"/>
              <a:t> VIII: </a:t>
            </a:r>
          </a:p>
          <a:p>
            <a:pPr>
              <a:buNone/>
            </a:pPr>
            <a:r>
              <a:rPr lang="pl-PL" sz="2800" dirty="0" smtClean="0"/>
              <a:t>Kacper Kuliś </a:t>
            </a:r>
          </a:p>
          <a:p>
            <a:pPr>
              <a:buNone/>
            </a:pPr>
            <a:r>
              <a:rPr lang="pl-PL" sz="2800" dirty="0" smtClean="0"/>
              <a:t>Weronika Lemańska </a:t>
            </a:r>
          </a:p>
          <a:p>
            <a:pPr>
              <a:buNone/>
            </a:pPr>
            <a:r>
              <a:rPr lang="pl-PL" sz="2800" dirty="0" smtClean="0"/>
              <a:t>Hubert Parzych </a:t>
            </a:r>
          </a:p>
          <a:p>
            <a:pPr>
              <a:buNone/>
            </a:pPr>
            <a:r>
              <a:rPr lang="pl-PL" sz="2800" dirty="0" smtClean="0"/>
              <a:t>Wiktoria </a:t>
            </a:r>
            <a:r>
              <a:rPr lang="pl-PL" sz="2800" dirty="0" err="1" smtClean="0"/>
              <a:t>Plona</a:t>
            </a:r>
            <a:r>
              <a:rPr lang="pl-PL" sz="2800" dirty="0" smtClean="0"/>
              <a:t> </a:t>
            </a:r>
          </a:p>
          <a:p>
            <a:pPr>
              <a:buNone/>
            </a:pPr>
            <a:r>
              <a:rPr lang="pl-PL" sz="2800" dirty="0" smtClean="0"/>
              <a:t>Patryk Szyszka </a:t>
            </a:r>
          </a:p>
          <a:p>
            <a:pPr>
              <a:buNone/>
            </a:pPr>
            <a:r>
              <a:rPr lang="pl-PL" sz="2800" dirty="0" smtClean="0"/>
              <a:t>Julia </a:t>
            </a:r>
            <a:r>
              <a:rPr lang="pl-PL" sz="2800" dirty="0" err="1" smtClean="0"/>
              <a:t>Zwierciadłowska</a:t>
            </a:r>
            <a:r>
              <a:rPr lang="pl-PL" sz="2800" dirty="0" smtClean="0"/>
              <a:t> </a:t>
            </a:r>
            <a:endParaRPr lang="pl-PL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pl-PL" dirty="0" smtClean="0"/>
              <a:t>Wer </a:t>
            </a:r>
            <a:r>
              <a:rPr lang="pl-PL" dirty="0" err="1" smtClean="0"/>
              <a:t>ist</a:t>
            </a:r>
            <a:r>
              <a:rPr lang="pl-PL" dirty="0" smtClean="0"/>
              <a:t> Władysław Rosiński?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42844" y="1000108"/>
            <a:ext cx="4352956" cy="564360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pl-PL" sz="7200" dirty="0" smtClean="0">
                <a:latin typeface="Calibri Light" pitchFamily="34" charset="0"/>
              </a:rPr>
              <a:t>Władysław Rosiński </a:t>
            </a:r>
            <a:r>
              <a:rPr lang="pl-PL" sz="7200" dirty="0" err="1" smtClean="0">
                <a:latin typeface="Calibri Light" pitchFamily="34" charset="0"/>
              </a:rPr>
              <a:t>wurde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in</a:t>
            </a:r>
            <a:r>
              <a:rPr lang="pl-PL" sz="7200" dirty="0" smtClean="0">
                <a:latin typeface="Calibri Light" pitchFamily="34" charset="0"/>
              </a:rPr>
              <a:t> Zbójna im </a:t>
            </a:r>
            <a:r>
              <a:rPr lang="pl-PL" sz="7200" dirty="0" err="1" smtClean="0">
                <a:latin typeface="Calibri Light" pitchFamily="34" charset="0"/>
              </a:rPr>
              <a:t>Jahre</a:t>
            </a:r>
            <a:r>
              <a:rPr lang="pl-PL" sz="7200" dirty="0" smtClean="0">
                <a:latin typeface="Calibri Light" pitchFamily="34" charset="0"/>
              </a:rPr>
              <a:t> 1906 </a:t>
            </a:r>
            <a:r>
              <a:rPr lang="pl-PL" sz="7200" dirty="0" err="1" smtClean="0">
                <a:latin typeface="Calibri Light" pitchFamily="34" charset="0"/>
              </a:rPr>
              <a:t>geboren</a:t>
            </a:r>
            <a:r>
              <a:rPr lang="pl-PL" sz="7200" dirty="0" smtClean="0">
                <a:latin typeface="Calibri Light" pitchFamily="34" charset="0"/>
              </a:rPr>
              <a:t>, </a:t>
            </a:r>
            <a:r>
              <a:rPr lang="pl-PL" sz="7200" dirty="0" err="1" smtClean="0">
                <a:latin typeface="Calibri Light" pitchFamily="34" charset="0"/>
              </a:rPr>
              <a:t>hier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hat</a:t>
            </a:r>
            <a:r>
              <a:rPr lang="pl-PL" sz="7200" dirty="0" smtClean="0">
                <a:latin typeface="Calibri Light" pitchFamily="34" charset="0"/>
              </a:rPr>
              <a:t> er </a:t>
            </a:r>
            <a:r>
              <a:rPr lang="pl-PL" sz="7200" dirty="0" err="1" smtClean="0">
                <a:latin typeface="Calibri Light" pitchFamily="34" charset="0"/>
              </a:rPr>
              <a:t>gelebt</a:t>
            </a:r>
            <a:r>
              <a:rPr lang="pl-PL" sz="7200" dirty="0" smtClean="0">
                <a:latin typeface="Calibri Light" pitchFamily="34" charset="0"/>
              </a:rPr>
              <a:t>, </a:t>
            </a:r>
            <a:r>
              <a:rPr lang="pl-PL" sz="7200" dirty="0" err="1" smtClean="0">
                <a:latin typeface="Calibri Light" pitchFamily="34" charset="0"/>
              </a:rPr>
              <a:t>geheiratet</a:t>
            </a:r>
            <a:r>
              <a:rPr lang="pl-PL" sz="7200" dirty="0" smtClean="0">
                <a:latin typeface="Calibri Light" pitchFamily="34" charset="0"/>
              </a:rPr>
              <a:t>, </a:t>
            </a:r>
            <a:r>
              <a:rPr lang="pl-PL" sz="7200" dirty="0" err="1" smtClean="0">
                <a:latin typeface="Calibri Light" pitchFamily="34" charset="0"/>
              </a:rPr>
              <a:t>hatte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drei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Tochter</a:t>
            </a:r>
            <a:r>
              <a:rPr lang="pl-PL" sz="7200" dirty="0" smtClean="0">
                <a:latin typeface="Calibri Light" pitchFamily="34" charset="0"/>
              </a:rPr>
              <a:t>. Er </a:t>
            </a:r>
            <a:r>
              <a:rPr lang="pl-PL" sz="7200" dirty="0" err="1" smtClean="0">
                <a:latin typeface="Calibri Light" pitchFamily="34" charset="0"/>
              </a:rPr>
              <a:t>hat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einen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kleinen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Bauernhof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de-DE" sz="7200" dirty="0" smtClean="0">
                <a:latin typeface="Calibri Light" pitchFamily="34" charset="0"/>
              </a:rPr>
              <a:t>geführt</a:t>
            </a:r>
            <a:r>
              <a:rPr lang="pl-PL" sz="7200" dirty="0" smtClean="0">
                <a:latin typeface="Calibri Light" pitchFamily="34" charset="0"/>
              </a:rPr>
              <a:t>. </a:t>
            </a:r>
            <a:r>
              <a:rPr lang="pl-PL" sz="7200" dirty="0" err="1" smtClean="0">
                <a:latin typeface="Calibri Light" pitchFamily="34" charset="0"/>
              </a:rPr>
              <a:t>Vor</a:t>
            </a:r>
            <a:r>
              <a:rPr lang="pl-PL" sz="7200" dirty="0" smtClean="0">
                <a:latin typeface="Calibri Light" pitchFamily="34" charset="0"/>
              </a:rPr>
              <a:t> dem </a:t>
            </a:r>
            <a:r>
              <a:rPr lang="pl-PL" sz="7200" dirty="0" err="1" smtClean="0">
                <a:latin typeface="Calibri Light" pitchFamily="34" charset="0"/>
              </a:rPr>
              <a:t>zweiten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Weltkrieg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haben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in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unserem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Dorf</a:t>
            </a:r>
            <a:r>
              <a:rPr lang="pl-PL" sz="7200" dirty="0" smtClean="0">
                <a:latin typeface="Calibri Light" pitchFamily="34" charset="0"/>
              </a:rPr>
              <a:t>  </a:t>
            </a:r>
            <a:r>
              <a:rPr lang="pl-PL" sz="7200" dirty="0" err="1" smtClean="0">
                <a:latin typeface="Calibri Light" pitchFamily="34" charset="0"/>
              </a:rPr>
              <a:t>viele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Juden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bewohnt</a:t>
            </a:r>
            <a:r>
              <a:rPr lang="pl-PL" sz="7200" dirty="0" smtClean="0">
                <a:latin typeface="Calibri Light" pitchFamily="34" charset="0"/>
              </a:rPr>
              <a:t>. </a:t>
            </a:r>
            <a:r>
              <a:rPr lang="pl-PL" sz="7200" dirty="0" err="1" smtClean="0">
                <a:latin typeface="Calibri Light" pitchFamily="34" charset="0"/>
              </a:rPr>
              <a:t>Die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Nachbarn</a:t>
            </a:r>
            <a:r>
              <a:rPr lang="pl-PL" sz="7200" dirty="0" smtClean="0">
                <a:latin typeface="Calibri Light" pitchFamily="34" charset="0"/>
              </a:rPr>
              <a:t> von Władysław Rosiński </a:t>
            </a:r>
            <a:r>
              <a:rPr lang="pl-PL" sz="7200" dirty="0" err="1" smtClean="0">
                <a:latin typeface="Calibri Light" pitchFamily="34" charset="0"/>
              </a:rPr>
              <a:t>waren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auch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Juden</a:t>
            </a:r>
            <a:r>
              <a:rPr lang="pl-PL" sz="7200" dirty="0" smtClean="0">
                <a:latin typeface="Calibri Light" pitchFamily="34" charset="0"/>
              </a:rPr>
              <a:t>. </a:t>
            </a:r>
            <a:r>
              <a:rPr lang="pl-PL" sz="7200" dirty="0" err="1" smtClean="0">
                <a:latin typeface="Calibri Light" pitchFamily="34" charset="0"/>
              </a:rPr>
              <a:t>Das</a:t>
            </a:r>
            <a:r>
              <a:rPr lang="pl-PL" sz="7200" dirty="0" smtClean="0">
                <a:latin typeface="Calibri Light" pitchFamily="34" charset="0"/>
              </a:rPr>
              <a:t> war </a:t>
            </a:r>
            <a:r>
              <a:rPr lang="pl-PL" sz="7200" dirty="0" err="1" smtClean="0">
                <a:latin typeface="Calibri Light" pitchFamily="34" charset="0"/>
              </a:rPr>
              <a:t>die</a:t>
            </a:r>
            <a:r>
              <a:rPr lang="pl-PL" sz="7200" dirty="0" smtClean="0">
                <a:latin typeface="Calibri Light" pitchFamily="34" charset="0"/>
              </a:rPr>
              <a:t> Familie Chmiel. Sie </a:t>
            </a:r>
            <a:r>
              <a:rPr lang="pl-PL" sz="7200" dirty="0" err="1" smtClean="0">
                <a:latin typeface="Calibri Light" pitchFamily="34" charset="0"/>
              </a:rPr>
              <a:t>haben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de-DE" sz="7200" dirty="0" smtClean="0">
                <a:latin typeface="Calibri Light" pitchFamily="34" charset="0"/>
              </a:rPr>
              <a:t>gegenüber</a:t>
            </a:r>
            <a:r>
              <a:rPr lang="pl-PL" sz="7200" dirty="0" smtClean="0">
                <a:latin typeface="Calibri Light" pitchFamily="34" charset="0"/>
              </a:rPr>
              <a:t> Familie Rosiński </a:t>
            </a:r>
            <a:r>
              <a:rPr lang="pl-PL" sz="7200" dirty="0" err="1" smtClean="0">
                <a:latin typeface="Calibri Light" pitchFamily="34" charset="0"/>
              </a:rPr>
              <a:t>gewohnt</a:t>
            </a:r>
            <a:r>
              <a:rPr lang="pl-PL" sz="7200" dirty="0" smtClean="0">
                <a:latin typeface="Calibri Light" pitchFamily="34" charset="0"/>
              </a:rPr>
              <a:t>. </a:t>
            </a:r>
            <a:r>
              <a:rPr lang="pl-PL" sz="7200" dirty="0" err="1" smtClean="0">
                <a:latin typeface="Calibri Light" pitchFamily="34" charset="0"/>
              </a:rPr>
              <a:t>Nach</a:t>
            </a:r>
            <a:r>
              <a:rPr lang="pl-PL" sz="7200" dirty="0" smtClean="0">
                <a:latin typeface="Calibri Light" pitchFamily="34" charset="0"/>
              </a:rPr>
              <a:t> dem </a:t>
            </a:r>
            <a:r>
              <a:rPr lang="pl-PL" sz="7200" dirty="0" err="1" smtClean="0">
                <a:latin typeface="Calibri Light" pitchFamily="34" charset="0"/>
              </a:rPr>
              <a:t>Ausbruch</a:t>
            </a:r>
            <a:r>
              <a:rPr lang="pl-PL" sz="7200" dirty="0" smtClean="0">
                <a:latin typeface="Calibri Light" pitchFamily="34" charset="0"/>
              </a:rPr>
              <a:t> des </a:t>
            </a:r>
            <a:r>
              <a:rPr lang="pl-PL" sz="7200" dirty="0" err="1" smtClean="0">
                <a:latin typeface="Calibri Light" pitchFamily="34" charset="0"/>
              </a:rPr>
              <a:t>Zweiten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de-DE" sz="7200" dirty="0" smtClean="0">
                <a:latin typeface="Calibri Light" pitchFamily="34" charset="0"/>
              </a:rPr>
              <a:t>Weltkrieges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de-DE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waren</a:t>
            </a:r>
            <a:r>
              <a:rPr lang="pl-PL" sz="7200" dirty="0" smtClean="0">
                <a:latin typeface="Calibri Light" pitchFamily="34" charset="0"/>
              </a:rPr>
              <a:t> sie im </a:t>
            </a:r>
            <a:r>
              <a:rPr lang="de-DE" sz="7200" dirty="0" smtClean="0">
                <a:latin typeface="Calibri Light" pitchFamily="34" charset="0"/>
              </a:rPr>
              <a:t>großer</a:t>
            </a:r>
            <a:r>
              <a:rPr lang="de-DE" sz="7200" dirty="0" smtClean="0"/>
              <a:t> </a:t>
            </a:r>
            <a:r>
              <a:rPr lang="pl-PL" sz="7200" dirty="0" err="1" smtClean="0">
                <a:latin typeface="Calibri Light" pitchFamily="34" charset="0"/>
              </a:rPr>
              <a:t>Gefahr</a:t>
            </a:r>
            <a:r>
              <a:rPr lang="pl-PL" sz="7200" dirty="0" smtClean="0">
                <a:latin typeface="Calibri Light" pitchFamily="34" charset="0"/>
              </a:rPr>
              <a:t>.  Sie </a:t>
            </a:r>
            <a:r>
              <a:rPr lang="pl-PL" sz="7200" dirty="0" err="1" smtClean="0">
                <a:latin typeface="Calibri Light" pitchFamily="34" charset="0"/>
              </a:rPr>
              <a:t>waren</a:t>
            </a:r>
            <a:r>
              <a:rPr lang="pl-PL" sz="7200" dirty="0" smtClean="0">
                <a:latin typeface="Calibri Light" pitchFamily="34" charset="0"/>
              </a:rPr>
              <a:t> von dem </a:t>
            </a:r>
            <a:r>
              <a:rPr lang="pl-PL" sz="7200" dirty="0" err="1" smtClean="0">
                <a:latin typeface="Calibri Light" pitchFamily="34" charset="0"/>
              </a:rPr>
              <a:t>deutschen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Okkupant</a:t>
            </a:r>
            <a:r>
              <a:rPr lang="pl-PL" sz="7200" dirty="0" smtClean="0">
                <a:latin typeface="Calibri Light" pitchFamily="34" charset="0"/>
              </a:rPr>
              <a:t> </a:t>
            </a:r>
            <a:r>
              <a:rPr lang="pl-PL" sz="7200" dirty="0" err="1" smtClean="0">
                <a:latin typeface="Calibri Light" pitchFamily="34" charset="0"/>
              </a:rPr>
              <a:t>verfolgt</a:t>
            </a:r>
            <a:r>
              <a:rPr lang="pl-PL" sz="7200" dirty="0" smtClean="0">
                <a:latin typeface="Calibri Light" pitchFamily="34" charset="0"/>
              </a:rPr>
              <a:t>. </a:t>
            </a:r>
          </a:p>
          <a:p>
            <a:pPr>
              <a:lnSpc>
                <a:spcPct val="170000"/>
              </a:lnSpc>
              <a:buNone/>
            </a:pPr>
            <a:r>
              <a:rPr lang="pl-PL" sz="5500" dirty="0" smtClean="0">
                <a:latin typeface="Calibri Light" pitchFamily="34" charset="0"/>
              </a:rPr>
              <a:t> </a:t>
            </a:r>
            <a:endParaRPr lang="pl-PL" sz="5500" dirty="0">
              <a:latin typeface="Calibri Light" pitchFamily="34" charset="0"/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648200" y="1285860"/>
            <a:ext cx="4038600" cy="5214974"/>
          </a:xfrm>
        </p:spPr>
        <p:txBody>
          <a:bodyPr/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err="1" smtClean="0"/>
              <a:t>Das</a:t>
            </a:r>
            <a:r>
              <a:rPr lang="pl-PL" dirty="0" smtClean="0"/>
              <a:t> </a:t>
            </a:r>
            <a:r>
              <a:rPr lang="pl-PL" dirty="0" err="1" smtClean="0"/>
              <a:t>Haus</a:t>
            </a:r>
            <a:r>
              <a:rPr lang="pl-PL" dirty="0" smtClean="0"/>
              <a:t> </a:t>
            </a:r>
            <a:endParaRPr lang="pl-PL" dirty="0"/>
          </a:p>
        </p:txBody>
      </p:sp>
      <p:pic>
        <p:nvPicPr>
          <p:cNvPr id="4" name="Obraz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4964909" y="2107397"/>
            <a:ext cx="328614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pl-PL" sz="3200" dirty="0" smtClean="0"/>
              <a:t>Der </a:t>
            </a:r>
            <a:r>
              <a:rPr lang="pl-PL" sz="3200" dirty="0" err="1" smtClean="0"/>
              <a:t>Pferdewagen</a:t>
            </a:r>
            <a:r>
              <a:rPr lang="pl-PL" sz="3200" dirty="0" smtClean="0"/>
              <a:t>, </a:t>
            </a:r>
            <a:r>
              <a:rPr lang="pl-PL" sz="3200" dirty="0" err="1" smtClean="0"/>
              <a:t>auf</a:t>
            </a:r>
            <a:r>
              <a:rPr lang="pl-PL" sz="3200" dirty="0" smtClean="0"/>
              <a:t> dem </a:t>
            </a:r>
            <a:r>
              <a:rPr lang="pl-PL" sz="3200" dirty="0" err="1" smtClean="0"/>
              <a:t>Herr</a:t>
            </a:r>
            <a:r>
              <a:rPr lang="pl-PL" sz="3200" dirty="0" smtClean="0"/>
              <a:t> Rosiński Familie Chmiel </a:t>
            </a:r>
            <a:r>
              <a:rPr lang="pl-PL" sz="3200" dirty="0" err="1" smtClean="0"/>
              <a:t>nach</a:t>
            </a:r>
            <a:r>
              <a:rPr lang="pl-PL" sz="3200" dirty="0" smtClean="0"/>
              <a:t> Rutka </a:t>
            </a:r>
            <a:r>
              <a:rPr lang="pl-PL" sz="3200" dirty="0" err="1" smtClean="0"/>
              <a:t>gebracht</a:t>
            </a:r>
            <a:r>
              <a:rPr lang="pl-PL" sz="3200" dirty="0" smtClean="0"/>
              <a:t> </a:t>
            </a:r>
            <a:r>
              <a:rPr lang="pl-PL" sz="3200" dirty="0" err="1" smtClean="0"/>
              <a:t>hat</a:t>
            </a:r>
            <a:r>
              <a:rPr lang="pl-PL" sz="3200" dirty="0" smtClean="0"/>
              <a:t>. 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428151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l-PL" sz="2000" dirty="0" smtClean="0">
                <a:latin typeface="Calibri Light" pitchFamily="34" charset="0"/>
              </a:rPr>
              <a:t>    </a:t>
            </a:r>
            <a:r>
              <a:rPr lang="pl-PL" sz="2000" dirty="0" err="1" smtClean="0">
                <a:latin typeface="Calibri Light" pitchFamily="34" charset="0"/>
              </a:rPr>
              <a:t>Viele</a:t>
            </a:r>
            <a:r>
              <a:rPr lang="pl-PL" sz="2000" dirty="0" smtClean="0">
                <a:latin typeface="Calibri Light" pitchFamily="34" charset="0"/>
              </a:rPr>
              <a:t> von </a:t>
            </a:r>
            <a:r>
              <a:rPr lang="pl-PL" sz="2000" dirty="0" err="1" smtClean="0">
                <a:latin typeface="Calibri Light" pitchFamily="34" charset="0"/>
              </a:rPr>
              <a:t>Juden</a:t>
            </a:r>
            <a:r>
              <a:rPr lang="pl-PL" sz="2000" dirty="0" smtClean="0">
                <a:latin typeface="Calibri Light" pitchFamily="34" charset="0"/>
              </a:rPr>
              <a:t>  </a:t>
            </a:r>
            <a:r>
              <a:rPr lang="pl-PL" sz="2000" dirty="0" err="1" smtClean="0">
                <a:latin typeface="Calibri Light" pitchFamily="34" charset="0"/>
              </a:rPr>
              <a:t>sind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gestorben</a:t>
            </a:r>
            <a:r>
              <a:rPr lang="pl-PL" sz="2000" dirty="0" smtClean="0">
                <a:latin typeface="Calibri Light" pitchFamily="34" charset="0"/>
              </a:rPr>
              <a:t>. </a:t>
            </a:r>
            <a:r>
              <a:rPr lang="pl-PL" sz="2000" dirty="0" err="1" smtClean="0">
                <a:latin typeface="Calibri Light" pitchFamily="34" charset="0"/>
              </a:rPr>
              <a:t>Auch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die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judischen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Nachbarn</a:t>
            </a:r>
            <a:r>
              <a:rPr lang="pl-PL" sz="2000" dirty="0" smtClean="0">
                <a:latin typeface="Calibri Light" pitchFamily="34" charset="0"/>
              </a:rPr>
              <a:t> von Familie Rosiński </a:t>
            </a:r>
            <a:r>
              <a:rPr lang="pl-PL" sz="2000" dirty="0" err="1" smtClean="0">
                <a:latin typeface="Calibri Light" pitchFamily="34" charset="0"/>
              </a:rPr>
              <a:t>mussten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um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das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Leben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zittern</a:t>
            </a:r>
            <a:r>
              <a:rPr lang="pl-PL" sz="2000" dirty="0" smtClean="0">
                <a:latin typeface="Calibri Light" pitchFamily="34" charset="0"/>
              </a:rPr>
              <a:t>. </a:t>
            </a:r>
            <a:r>
              <a:rPr lang="pl-PL" sz="2000" dirty="0" err="1" smtClean="0">
                <a:latin typeface="Calibri Light" pitchFamily="34" charset="0"/>
              </a:rPr>
              <a:t>Dank</a:t>
            </a:r>
            <a:r>
              <a:rPr lang="pl-PL" sz="2000" dirty="0" smtClean="0">
                <a:latin typeface="Calibri Light" pitchFamily="34" charset="0"/>
              </a:rPr>
              <a:t> Władysław </a:t>
            </a:r>
            <a:r>
              <a:rPr lang="pl-PL" sz="2000" dirty="0" err="1" smtClean="0">
                <a:latin typeface="Calibri Light" pitchFamily="34" charset="0"/>
              </a:rPr>
              <a:t>hatten</a:t>
            </a:r>
            <a:r>
              <a:rPr lang="pl-PL" sz="2000" dirty="0" smtClean="0">
                <a:latin typeface="Calibri Light" pitchFamily="34" charset="0"/>
              </a:rPr>
              <a:t> sie </a:t>
            </a:r>
            <a:r>
              <a:rPr lang="pl-PL" sz="2000" dirty="0" err="1" smtClean="0">
                <a:latin typeface="Calibri Light" pitchFamily="34" charset="0"/>
              </a:rPr>
              <a:t>das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Leben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bewahrt</a:t>
            </a:r>
            <a:r>
              <a:rPr lang="pl-PL" sz="2000" dirty="0" smtClean="0">
                <a:latin typeface="Calibri Light" pitchFamily="34" charset="0"/>
              </a:rPr>
              <a:t>. Im </a:t>
            </a:r>
            <a:r>
              <a:rPr lang="pl-PL" sz="2000" dirty="0" err="1" smtClean="0">
                <a:latin typeface="Calibri Light" pitchFamily="34" charset="0"/>
              </a:rPr>
              <a:t>Oktober</a:t>
            </a:r>
            <a:r>
              <a:rPr lang="pl-PL" sz="2000" dirty="0" smtClean="0">
                <a:latin typeface="Calibri Light" pitchFamily="34" charset="0"/>
              </a:rPr>
              <a:t> 1939 </a:t>
            </a:r>
            <a:r>
              <a:rPr lang="pl-PL" sz="2000" dirty="0" err="1" smtClean="0">
                <a:latin typeface="Calibri Light" pitchFamily="34" charset="0"/>
              </a:rPr>
              <a:t>hatte</a:t>
            </a:r>
            <a:r>
              <a:rPr lang="pl-PL" sz="2000" dirty="0" smtClean="0">
                <a:latin typeface="Calibri Light" pitchFamily="34" charset="0"/>
              </a:rPr>
              <a:t> er </a:t>
            </a:r>
            <a:r>
              <a:rPr lang="pl-PL" sz="2000" dirty="0" err="1" smtClean="0">
                <a:latin typeface="Calibri Light" pitchFamily="34" charset="0"/>
              </a:rPr>
              <a:t>die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ganze</a:t>
            </a:r>
            <a:r>
              <a:rPr lang="pl-PL" sz="2000" dirty="0" smtClean="0">
                <a:latin typeface="Calibri Light" pitchFamily="34" charset="0"/>
              </a:rPr>
              <a:t> Familie Chmiel </a:t>
            </a:r>
            <a:r>
              <a:rPr lang="pl-PL" sz="2000" dirty="0" err="1" smtClean="0">
                <a:latin typeface="Calibri Light" pitchFamily="34" charset="0"/>
              </a:rPr>
              <a:t>auf</a:t>
            </a:r>
            <a:r>
              <a:rPr lang="pl-PL" sz="2000" dirty="0" smtClean="0">
                <a:latin typeface="Calibri Light" pitchFamily="34" charset="0"/>
              </a:rPr>
              <a:t> so </a:t>
            </a:r>
            <a:r>
              <a:rPr lang="pl-PL" sz="2000" dirty="0" err="1" smtClean="0">
                <a:latin typeface="Calibri Light" pitchFamily="34" charset="0"/>
              </a:rPr>
              <a:t>einen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Wagen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gepackt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und</a:t>
            </a:r>
            <a:r>
              <a:rPr lang="pl-PL" sz="2000" dirty="0" smtClean="0">
                <a:latin typeface="Calibri Light" pitchFamily="34" charset="0"/>
              </a:rPr>
              <a:t> sie </a:t>
            </a:r>
            <a:r>
              <a:rPr lang="pl-PL" sz="2000" dirty="0" err="1" smtClean="0">
                <a:latin typeface="Calibri Light" pitchFamily="34" charset="0"/>
              </a:rPr>
              <a:t>in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das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Dorf</a:t>
            </a:r>
            <a:r>
              <a:rPr lang="pl-PL" sz="2000" dirty="0" smtClean="0">
                <a:latin typeface="Calibri Light" pitchFamily="34" charset="0"/>
              </a:rPr>
              <a:t> Rutka </a:t>
            </a:r>
            <a:r>
              <a:rPr lang="pl-PL" sz="2000" dirty="0" err="1" smtClean="0">
                <a:latin typeface="Calibri Light" pitchFamily="34" charset="0"/>
              </a:rPr>
              <a:t>gebracht</a:t>
            </a:r>
            <a:r>
              <a:rPr lang="pl-PL" sz="2000" dirty="0" smtClean="0">
                <a:latin typeface="Calibri Light" pitchFamily="34" charset="0"/>
              </a:rPr>
              <a:t>, </a:t>
            </a:r>
            <a:r>
              <a:rPr lang="pl-PL" sz="2000" dirty="0" err="1" smtClean="0">
                <a:latin typeface="Calibri Light" pitchFamily="34" charset="0"/>
              </a:rPr>
              <a:t>hinter</a:t>
            </a:r>
            <a:r>
              <a:rPr lang="pl-PL" sz="2000" dirty="0" smtClean="0">
                <a:latin typeface="Calibri Light" pitchFamily="34" charset="0"/>
              </a:rPr>
              <a:t> den </a:t>
            </a:r>
            <a:r>
              <a:rPr lang="pl-PL" sz="2000" dirty="0" err="1" smtClean="0">
                <a:latin typeface="Calibri Light" pitchFamily="34" charset="0"/>
              </a:rPr>
              <a:t>Fluss</a:t>
            </a:r>
            <a:r>
              <a:rPr lang="pl-PL" sz="2000" dirty="0" smtClean="0">
                <a:latin typeface="Calibri Light" pitchFamily="34" charset="0"/>
              </a:rPr>
              <a:t> Pisa, </a:t>
            </a:r>
            <a:r>
              <a:rPr lang="pl-PL" sz="2000" dirty="0" err="1" smtClean="0">
                <a:latin typeface="Calibri Light" pitchFamily="34" charset="0"/>
              </a:rPr>
              <a:t>wo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die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Grenze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zwischen</a:t>
            </a:r>
            <a:r>
              <a:rPr lang="pl-PL" sz="2000" dirty="0" smtClean="0">
                <a:latin typeface="Calibri Light" pitchFamily="34" charset="0"/>
              </a:rPr>
              <a:t> dem III Reich </a:t>
            </a:r>
            <a:r>
              <a:rPr lang="pl-PL" sz="2000" dirty="0" err="1" smtClean="0">
                <a:latin typeface="Calibri Light" pitchFamily="34" charset="0"/>
              </a:rPr>
              <a:t>und</a:t>
            </a:r>
            <a:r>
              <a:rPr lang="pl-PL" sz="2000" dirty="0" smtClean="0">
                <a:latin typeface="Calibri Light" pitchFamily="34" charset="0"/>
              </a:rPr>
              <a:t> der </a:t>
            </a:r>
            <a:r>
              <a:rPr lang="pl-PL" sz="2000" dirty="0" err="1" smtClean="0">
                <a:latin typeface="Calibri Light" pitchFamily="34" charset="0"/>
              </a:rPr>
              <a:t>Sowietunion</a:t>
            </a:r>
            <a:r>
              <a:rPr lang="pl-PL" sz="2000" dirty="0" smtClean="0">
                <a:latin typeface="Calibri Light" pitchFamily="34" charset="0"/>
              </a:rPr>
              <a:t>  </a:t>
            </a:r>
            <a:r>
              <a:rPr lang="pl-PL" sz="2000" dirty="0" err="1" smtClean="0">
                <a:latin typeface="Calibri Light" pitchFamily="34" charset="0"/>
              </a:rPr>
              <a:t>aufgesetzt</a:t>
            </a:r>
            <a:r>
              <a:rPr lang="pl-PL" sz="2000" dirty="0" smtClean="0">
                <a:latin typeface="Calibri Light" pitchFamily="34" charset="0"/>
              </a:rPr>
              <a:t> war. Rutka </a:t>
            </a:r>
            <a:r>
              <a:rPr lang="pl-PL" sz="2000" dirty="0" err="1" smtClean="0">
                <a:latin typeface="Calibri Light" pitchFamily="34" charset="0"/>
              </a:rPr>
              <a:t>ist</a:t>
            </a:r>
            <a:r>
              <a:rPr lang="pl-PL" sz="2000" dirty="0" smtClean="0">
                <a:latin typeface="Calibri Light" pitchFamily="34" charset="0"/>
              </a:rPr>
              <a:t> von Zbójna </a:t>
            </a:r>
            <a:r>
              <a:rPr lang="pl-PL" sz="2000" dirty="0" err="1" smtClean="0">
                <a:latin typeface="Calibri Light" pitchFamily="34" charset="0"/>
              </a:rPr>
              <a:t>ca</a:t>
            </a:r>
            <a:r>
              <a:rPr lang="pl-PL" sz="2000" dirty="0" smtClean="0">
                <a:latin typeface="Calibri Light" pitchFamily="34" charset="0"/>
              </a:rPr>
              <a:t>. 15 </a:t>
            </a:r>
            <a:r>
              <a:rPr lang="de-DE" sz="2000" dirty="0" smtClean="0">
                <a:latin typeface="Calibri Light" pitchFamily="34" charset="0"/>
              </a:rPr>
              <a:t>Kilometer</a:t>
            </a:r>
            <a:r>
              <a:rPr lang="pl-PL" sz="2000" dirty="0" smtClean="0">
                <a:latin typeface="Calibri Light" pitchFamily="34" charset="0"/>
              </a:rPr>
              <a:t> </a:t>
            </a:r>
            <a:r>
              <a:rPr lang="pl-PL" sz="2000" dirty="0" err="1" smtClean="0">
                <a:latin typeface="Calibri Light" pitchFamily="34" charset="0"/>
              </a:rPr>
              <a:t>entfernt</a:t>
            </a:r>
            <a:r>
              <a:rPr lang="pl-PL" sz="2000" dirty="0" smtClean="0">
                <a:latin typeface="Calibri Light" pitchFamily="34" charset="0"/>
              </a:rPr>
              <a:t>. </a:t>
            </a:r>
            <a:endParaRPr lang="pl-PL" sz="2000" dirty="0">
              <a:latin typeface="Calibri Light" pitchFamily="34" charset="0"/>
            </a:endParaRPr>
          </a:p>
        </p:txBody>
      </p:sp>
      <p:pic>
        <p:nvPicPr>
          <p:cNvPr id="6" name="Symbol zastępczy zawartości 5"/>
          <p:cNvPicPr>
            <a:picLocks noGrp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 rot="16200000">
            <a:off x="4536884" y="1322182"/>
            <a:ext cx="3882639" cy="390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Der </a:t>
            </a:r>
            <a:r>
              <a:rPr lang="de-DE" dirty="0" smtClean="0"/>
              <a:t>Rückkehr</a:t>
            </a:r>
            <a:r>
              <a:rPr lang="pl-PL" dirty="0" smtClean="0"/>
              <a:t> – powrót 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dirty="0" smtClean="0"/>
              <a:t>   </a:t>
            </a:r>
          </a:p>
          <a:p>
            <a:pPr>
              <a:buNone/>
            </a:pPr>
            <a:r>
              <a:rPr lang="pl-PL" dirty="0" smtClean="0">
                <a:latin typeface="Calibri Light" pitchFamily="34" charset="0"/>
              </a:rPr>
              <a:t>   Alle </a:t>
            </a:r>
            <a:r>
              <a:rPr lang="de-DE" dirty="0" smtClean="0">
                <a:latin typeface="Calibri Light" pitchFamily="34" charset="0"/>
              </a:rPr>
              <a:t>sind</a:t>
            </a:r>
            <a:r>
              <a:rPr lang="pl-PL" dirty="0" smtClean="0">
                <a:latin typeface="Calibri Light" pitchFamily="34" charset="0"/>
              </a:rPr>
              <a:t>  </a:t>
            </a:r>
            <a:r>
              <a:rPr lang="de-DE" dirty="0" smtClean="0">
                <a:latin typeface="Calibri Light" pitchFamily="34" charset="0"/>
              </a:rPr>
              <a:t>glücklich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zum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Ziel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angekommen</a:t>
            </a:r>
            <a:r>
              <a:rPr lang="pl-PL" dirty="0" smtClean="0">
                <a:latin typeface="Calibri Light" pitchFamily="34" charset="0"/>
              </a:rPr>
              <a:t>. Sie </a:t>
            </a:r>
            <a:r>
              <a:rPr lang="pl-PL" dirty="0" err="1" smtClean="0">
                <a:latin typeface="Calibri Light" pitchFamily="34" charset="0"/>
              </a:rPr>
              <a:t>waren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in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Sicherheit</a:t>
            </a:r>
            <a:r>
              <a:rPr lang="pl-PL" dirty="0" smtClean="0">
                <a:latin typeface="Calibri Light" pitchFamily="34" charset="0"/>
              </a:rPr>
              <a:t>. In dem Moment </a:t>
            </a:r>
            <a:r>
              <a:rPr lang="pl-PL" dirty="0" err="1" smtClean="0">
                <a:latin typeface="Calibri Light" pitchFamily="34" charset="0"/>
              </a:rPr>
              <a:t>hatten</a:t>
            </a:r>
            <a:r>
              <a:rPr lang="pl-PL" dirty="0" smtClean="0">
                <a:latin typeface="Calibri Light" pitchFamily="34" charset="0"/>
              </a:rPr>
              <a:t> sie   </a:t>
            </a:r>
            <a:r>
              <a:rPr lang="pl-PL" dirty="0" err="1" smtClean="0">
                <a:latin typeface="Calibri Light" pitchFamily="34" charset="0"/>
              </a:rPr>
              <a:t>bemerkt</a:t>
            </a:r>
            <a:r>
              <a:rPr lang="pl-PL" dirty="0" smtClean="0">
                <a:latin typeface="Calibri Light" pitchFamily="34" charset="0"/>
              </a:rPr>
              <a:t>, </a:t>
            </a:r>
            <a:r>
              <a:rPr lang="pl-PL" dirty="0" err="1" smtClean="0">
                <a:latin typeface="Calibri Light" pitchFamily="34" charset="0"/>
              </a:rPr>
              <a:t>dass</a:t>
            </a:r>
            <a:r>
              <a:rPr lang="pl-PL" dirty="0" smtClean="0">
                <a:latin typeface="Calibri Light" pitchFamily="34" charset="0"/>
              </a:rPr>
              <a:t> sie </a:t>
            </a:r>
            <a:r>
              <a:rPr lang="pl-PL" dirty="0" err="1" smtClean="0">
                <a:latin typeface="Calibri Light" pitchFamily="34" charset="0"/>
              </a:rPr>
              <a:t>das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ganze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Geld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und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alle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Wertsachen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zu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Hause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in</a:t>
            </a:r>
            <a:r>
              <a:rPr lang="pl-PL" dirty="0" smtClean="0">
                <a:latin typeface="Calibri Light" pitchFamily="34" charset="0"/>
              </a:rPr>
              <a:t> Zbójna </a:t>
            </a:r>
            <a:r>
              <a:rPr lang="pl-PL" dirty="0" err="1" smtClean="0">
                <a:latin typeface="Calibri Light" pitchFamily="34" charset="0"/>
              </a:rPr>
              <a:t>gelassen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haben</a:t>
            </a:r>
            <a:r>
              <a:rPr lang="pl-PL" dirty="0" smtClean="0">
                <a:latin typeface="Calibri Light" pitchFamily="34" charset="0"/>
              </a:rPr>
              <a:t>. </a:t>
            </a:r>
            <a:r>
              <a:rPr lang="de-DE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Herr</a:t>
            </a:r>
            <a:r>
              <a:rPr lang="pl-PL" dirty="0" smtClean="0">
                <a:latin typeface="Calibri Light" pitchFamily="34" charset="0"/>
              </a:rPr>
              <a:t> Rosiński </a:t>
            </a:r>
            <a:r>
              <a:rPr lang="pl-PL" dirty="0" err="1" smtClean="0">
                <a:latin typeface="Calibri Light" pitchFamily="34" charset="0"/>
              </a:rPr>
              <a:t>wusste</a:t>
            </a:r>
            <a:r>
              <a:rPr lang="pl-PL" dirty="0" smtClean="0">
                <a:latin typeface="Calibri Light" pitchFamily="34" charset="0"/>
              </a:rPr>
              <a:t> was er </a:t>
            </a:r>
            <a:r>
              <a:rPr lang="pl-PL" dirty="0" err="1" smtClean="0">
                <a:latin typeface="Calibri Light" pitchFamily="34" charset="0"/>
              </a:rPr>
              <a:t>tun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sollte</a:t>
            </a:r>
            <a:r>
              <a:rPr lang="pl-PL" dirty="0" smtClean="0">
                <a:latin typeface="Calibri Light" pitchFamily="34" charset="0"/>
              </a:rPr>
              <a:t>. </a:t>
            </a:r>
            <a:endParaRPr lang="pl-PL" dirty="0">
              <a:latin typeface="Calibri Light" pitchFamily="34" charset="0"/>
            </a:endParaRPr>
          </a:p>
        </p:txBody>
      </p:sp>
      <p:pic>
        <p:nvPicPr>
          <p:cNvPr id="5" name="Symbol zastępczy zawartości 4"/>
          <p:cNvPicPr>
            <a:picLocks noGrp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 rot="16200000">
            <a:off x="5036358" y="1535882"/>
            <a:ext cx="314325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Noch</a:t>
            </a:r>
            <a:r>
              <a:rPr lang="pl-PL" dirty="0" smtClean="0"/>
              <a:t> </a:t>
            </a:r>
            <a:r>
              <a:rPr lang="pl-PL" dirty="0" err="1" smtClean="0"/>
              <a:t>ein</a:t>
            </a:r>
            <a:r>
              <a:rPr lang="pl-PL" dirty="0" smtClean="0"/>
              <a:t> </a:t>
            </a:r>
            <a:r>
              <a:rPr lang="pl-PL" dirty="0" err="1" smtClean="0"/>
              <a:t>mal</a:t>
            </a:r>
            <a:r>
              <a:rPr lang="pl-PL" dirty="0" smtClean="0"/>
              <a:t> </a:t>
            </a:r>
            <a:r>
              <a:rPr lang="de-DE" dirty="0" smtClean="0"/>
              <a:t>zurück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40042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dirty="0" smtClean="0"/>
              <a:t> </a:t>
            </a:r>
            <a:r>
              <a:rPr lang="pl-PL" dirty="0" smtClean="0">
                <a:latin typeface="Calibri Light" pitchFamily="34" charset="0"/>
              </a:rPr>
              <a:t>Władysław Rosiński </a:t>
            </a:r>
            <a:r>
              <a:rPr lang="pl-PL" dirty="0" err="1" smtClean="0">
                <a:latin typeface="Calibri Light" pitchFamily="34" charset="0"/>
              </a:rPr>
              <a:t>hat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beschlossen</a:t>
            </a:r>
            <a:r>
              <a:rPr lang="pl-PL" dirty="0" smtClean="0">
                <a:latin typeface="Calibri Light" pitchFamily="34" charset="0"/>
              </a:rPr>
              <a:t>, </a:t>
            </a:r>
            <a:r>
              <a:rPr lang="de-DE" dirty="0" smtClean="0">
                <a:latin typeface="Calibri Light" pitchFamily="34" charset="0"/>
              </a:rPr>
              <a:t>zurück</a:t>
            </a:r>
            <a:r>
              <a:rPr lang="pl-PL" dirty="0" smtClean="0">
                <a:latin typeface="Calibri Light" pitchFamily="34" charset="0"/>
              </a:rPr>
              <a:t>  </a:t>
            </a:r>
            <a:r>
              <a:rPr lang="pl-PL" dirty="0" err="1" smtClean="0">
                <a:latin typeface="Calibri Light" pitchFamily="34" charset="0"/>
              </a:rPr>
              <a:t>nach</a:t>
            </a:r>
            <a:r>
              <a:rPr lang="pl-PL" dirty="0" smtClean="0">
                <a:latin typeface="Calibri Light" pitchFamily="34" charset="0"/>
              </a:rPr>
              <a:t> Zbójna </a:t>
            </a:r>
            <a:r>
              <a:rPr lang="pl-PL" dirty="0" err="1" smtClean="0">
                <a:latin typeface="Calibri Light" pitchFamily="34" charset="0"/>
              </a:rPr>
              <a:t>zu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fahren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um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das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Geld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und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die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Wertsachen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seinen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Nachbarn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zu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bringen</a:t>
            </a:r>
            <a:r>
              <a:rPr lang="pl-PL" dirty="0" smtClean="0">
                <a:latin typeface="Calibri Light" pitchFamily="34" charset="0"/>
              </a:rPr>
              <a:t>.</a:t>
            </a:r>
            <a:r>
              <a:rPr lang="pl-PL" dirty="0" smtClean="0"/>
              <a:t> </a:t>
            </a:r>
            <a:endParaRPr lang="pl-PL" dirty="0"/>
          </a:p>
        </p:txBody>
      </p:sp>
      <p:pic>
        <p:nvPicPr>
          <p:cNvPr id="5" name="Symbol zastępczy zawartości 4" descr="https://www.4lomza.pl/foto/2017/07/170720113136.jpg"/>
          <p:cNvPicPr>
            <a:picLocks noGrp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4270375" y="714356"/>
            <a:ext cx="373065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Das</a:t>
            </a:r>
            <a:r>
              <a:rPr lang="pl-PL" dirty="0" smtClean="0"/>
              <a:t> </a:t>
            </a:r>
            <a:r>
              <a:rPr lang="pl-PL" dirty="0" err="1" smtClean="0"/>
              <a:t>zweite</a:t>
            </a:r>
            <a:r>
              <a:rPr lang="pl-PL" dirty="0" smtClean="0"/>
              <a:t> </a:t>
            </a:r>
            <a:r>
              <a:rPr lang="pl-PL" dirty="0" err="1" smtClean="0"/>
              <a:t>mal</a:t>
            </a:r>
            <a:r>
              <a:rPr lang="pl-PL" dirty="0" smtClean="0"/>
              <a:t> … 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2800" dirty="0" smtClean="0">
                <a:latin typeface="Calibri Light" pitchFamily="34" charset="0"/>
              </a:rPr>
              <a:t>   </a:t>
            </a:r>
            <a:r>
              <a:rPr lang="pl-PL" sz="2800" dirty="0" err="1" smtClean="0">
                <a:latin typeface="Calibri Light" pitchFamily="34" charset="0"/>
              </a:rPr>
              <a:t>Zum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zweiten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Mal</a:t>
            </a:r>
            <a:r>
              <a:rPr lang="pl-PL" sz="2800" dirty="0" smtClean="0">
                <a:latin typeface="Calibri Light" pitchFamily="34" charset="0"/>
              </a:rPr>
              <a:t> war es </a:t>
            </a:r>
            <a:r>
              <a:rPr lang="pl-PL" sz="2800" dirty="0" err="1" smtClean="0">
                <a:latin typeface="Calibri Light" pitchFamily="34" charset="0"/>
              </a:rPr>
              <a:t>schwieriger</a:t>
            </a:r>
            <a:r>
              <a:rPr lang="pl-PL" sz="2800" dirty="0" smtClean="0">
                <a:latin typeface="Calibri Light" pitchFamily="34" charset="0"/>
              </a:rPr>
              <a:t> den </a:t>
            </a:r>
            <a:r>
              <a:rPr lang="pl-PL" sz="2800" dirty="0" err="1" smtClean="0">
                <a:latin typeface="Calibri Light" pitchFamily="34" charset="0"/>
              </a:rPr>
              <a:t>Weg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zu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de-DE" sz="2800" dirty="0" smtClean="0">
                <a:latin typeface="Calibri Light" pitchFamily="34" charset="0"/>
              </a:rPr>
              <a:t>überwinden</a:t>
            </a:r>
            <a:r>
              <a:rPr lang="pl-PL" sz="2800" dirty="0" smtClean="0">
                <a:latin typeface="Calibri Light" pitchFamily="34" charset="0"/>
              </a:rPr>
              <a:t>. </a:t>
            </a:r>
            <a:r>
              <a:rPr lang="pl-PL" sz="2800" dirty="0" err="1" smtClean="0">
                <a:latin typeface="Calibri Light" pitchFamily="34" charset="0"/>
              </a:rPr>
              <a:t>Die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de-DE" sz="2800" dirty="0" smtClean="0">
                <a:latin typeface="Calibri Light" pitchFamily="34" charset="0"/>
              </a:rPr>
              <a:t>Brücke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de-DE" sz="2800" dirty="0" smtClean="0">
                <a:latin typeface="Calibri Light" pitchFamily="34" charset="0"/>
              </a:rPr>
              <a:t>ü</a:t>
            </a:r>
            <a:r>
              <a:rPr lang="pl-PL" sz="2800" dirty="0" smtClean="0">
                <a:latin typeface="Calibri Light" pitchFamily="34" charset="0"/>
              </a:rPr>
              <a:t>ber Pisa </a:t>
            </a:r>
            <a:r>
              <a:rPr lang="pl-PL" sz="2800" dirty="0" err="1" smtClean="0">
                <a:latin typeface="Calibri Light" pitchFamily="34" charset="0"/>
              </a:rPr>
              <a:t>in</a:t>
            </a:r>
            <a:r>
              <a:rPr lang="pl-PL" sz="2800" dirty="0" smtClean="0">
                <a:latin typeface="Calibri Light" pitchFamily="34" charset="0"/>
              </a:rPr>
              <a:t> Dobry Las </a:t>
            </a:r>
            <a:r>
              <a:rPr lang="pl-PL" sz="2800" dirty="0" err="1" smtClean="0">
                <a:latin typeface="Calibri Light" pitchFamily="34" charset="0"/>
              </a:rPr>
              <a:t>wurde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gesprengt</a:t>
            </a:r>
            <a:r>
              <a:rPr lang="pl-PL" sz="2800" dirty="0" smtClean="0">
                <a:latin typeface="Calibri Light" pitchFamily="34" charset="0"/>
              </a:rPr>
              <a:t>, er </a:t>
            </a:r>
            <a:r>
              <a:rPr lang="pl-PL" sz="2800" dirty="0" err="1" smtClean="0">
                <a:latin typeface="Calibri Light" pitchFamily="34" charset="0"/>
              </a:rPr>
              <a:t>musste</a:t>
            </a:r>
            <a:r>
              <a:rPr lang="pl-PL" sz="2800" dirty="0" smtClean="0">
                <a:latin typeface="Calibri Light" pitchFamily="34" charset="0"/>
              </a:rPr>
              <a:t> den </a:t>
            </a:r>
            <a:r>
              <a:rPr lang="pl-PL" sz="2800" dirty="0" err="1" smtClean="0">
                <a:latin typeface="Calibri Light" pitchFamily="34" charset="0"/>
              </a:rPr>
              <a:t>Fluss</a:t>
            </a:r>
            <a:r>
              <a:rPr lang="pl-PL" sz="2800" dirty="0" smtClean="0">
                <a:latin typeface="Calibri Light" pitchFamily="34" charset="0"/>
              </a:rPr>
              <a:t> mit den </a:t>
            </a:r>
            <a:r>
              <a:rPr lang="pl-PL" sz="2800" dirty="0" err="1" smtClean="0">
                <a:latin typeface="Calibri Light" pitchFamily="34" charset="0"/>
              </a:rPr>
              <a:t>Pferden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de-DE" sz="2800" dirty="0" smtClean="0">
                <a:latin typeface="Calibri Light" pitchFamily="34" charset="0"/>
              </a:rPr>
              <a:t>ü</a:t>
            </a:r>
            <a:r>
              <a:rPr lang="pl-PL" sz="2800" dirty="0" err="1" smtClean="0">
                <a:latin typeface="Calibri Light" pitchFamily="34" charset="0"/>
              </a:rPr>
              <a:t>berqueren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um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nach</a:t>
            </a:r>
            <a:r>
              <a:rPr lang="pl-PL" sz="2800" dirty="0" smtClean="0">
                <a:latin typeface="Calibri Light" pitchFamily="34" charset="0"/>
              </a:rPr>
              <a:t> Rutka, </a:t>
            </a:r>
            <a:r>
              <a:rPr lang="pl-PL" sz="2800" dirty="0" err="1" smtClean="0">
                <a:latin typeface="Calibri Light" pitchFamily="34" charset="0"/>
              </a:rPr>
              <a:t>zu</a:t>
            </a:r>
            <a:r>
              <a:rPr lang="pl-PL" sz="2800" dirty="0" smtClean="0">
                <a:latin typeface="Calibri Light" pitchFamily="34" charset="0"/>
              </a:rPr>
              <a:t> den </a:t>
            </a:r>
            <a:r>
              <a:rPr lang="pl-PL" sz="2800" dirty="0" err="1" smtClean="0">
                <a:latin typeface="Calibri Light" pitchFamily="34" charset="0"/>
              </a:rPr>
              <a:t>in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Sicherheit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gebrachten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Nachbarn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zu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kommen</a:t>
            </a:r>
            <a:r>
              <a:rPr lang="pl-PL" sz="2800" dirty="0" smtClean="0">
                <a:latin typeface="Calibri Light" pitchFamily="34" charset="0"/>
              </a:rPr>
              <a:t>.               Es </a:t>
            </a:r>
            <a:r>
              <a:rPr lang="pl-PL" sz="2800" dirty="0" err="1" smtClean="0">
                <a:latin typeface="Calibri Light" pitchFamily="34" charset="0"/>
              </a:rPr>
              <a:t>ist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ihm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gelungen</a:t>
            </a:r>
            <a:r>
              <a:rPr lang="pl-PL" sz="2800" dirty="0" smtClean="0">
                <a:latin typeface="Calibri Light" pitchFamily="34" charset="0"/>
              </a:rPr>
              <a:t>. </a:t>
            </a:r>
            <a:r>
              <a:rPr lang="pl-PL" sz="2800" dirty="0" err="1" smtClean="0">
                <a:latin typeface="Calibri Light" pitchFamily="34" charset="0"/>
              </a:rPr>
              <a:t>Nach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drei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Tagen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ist</a:t>
            </a:r>
            <a:r>
              <a:rPr lang="pl-PL" sz="2800" dirty="0" smtClean="0">
                <a:latin typeface="Calibri Light" pitchFamily="34" charset="0"/>
              </a:rPr>
              <a:t> er </a:t>
            </a:r>
            <a:r>
              <a:rPr lang="pl-PL" sz="2800" dirty="0" err="1" smtClean="0">
                <a:latin typeface="Calibri Light" pitchFamily="34" charset="0"/>
              </a:rPr>
              <a:t>zu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seiner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Frau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und</a:t>
            </a:r>
            <a:r>
              <a:rPr lang="pl-PL" sz="2800" dirty="0" smtClean="0">
                <a:latin typeface="Calibri Light" pitchFamily="34" charset="0"/>
              </a:rPr>
              <a:t> den </a:t>
            </a:r>
            <a:r>
              <a:rPr lang="pl-PL" sz="2800" dirty="0" err="1" smtClean="0">
                <a:latin typeface="Calibri Light" pitchFamily="34" charset="0"/>
              </a:rPr>
              <a:t>Kindern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gesund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zur</a:t>
            </a:r>
            <a:r>
              <a:rPr lang="de-DE" sz="2800" dirty="0" smtClean="0">
                <a:latin typeface="Calibri Light" pitchFamily="34" charset="0"/>
              </a:rPr>
              <a:t>ü</a:t>
            </a:r>
            <a:r>
              <a:rPr lang="pl-PL" sz="2800" dirty="0" err="1" smtClean="0">
                <a:latin typeface="Calibri Light" pitchFamily="34" charset="0"/>
              </a:rPr>
              <a:t>ckgekommen</a:t>
            </a:r>
            <a:r>
              <a:rPr lang="pl-PL" sz="2800" dirty="0" smtClean="0">
                <a:latin typeface="Calibri Light" pitchFamily="34" charset="0"/>
              </a:rPr>
              <a:t>. </a:t>
            </a:r>
            <a:endParaRPr lang="pl-PL" sz="2800" dirty="0">
              <a:latin typeface="Calibri Light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Das</a:t>
            </a:r>
            <a:r>
              <a:rPr lang="pl-PL" dirty="0" smtClean="0"/>
              <a:t> </a:t>
            </a:r>
            <a:r>
              <a:rPr lang="pl-PL" dirty="0" err="1" smtClean="0"/>
              <a:t>Leben</a:t>
            </a:r>
            <a:r>
              <a:rPr lang="pl-PL" dirty="0" smtClean="0"/>
              <a:t> </a:t>
            </a:r>
            <a:r>
              <a:rPr lang="pl-PL" dirty="0" err="1" smtClean="0"/>
              <a:t>danach</a:t>
            </a:r>
            <a:r>
              <a:rPr lang="pl-PL" dirty="0" smtClean="0"/>
              <a:t> …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sz="2800" dirty="0" smtClean="0">
                <a:latin typeface="Calibri Light" pitchFamily="34" charset="0"/>
              </a:rPr>
              <a:t>   Władysław Rosiński </a:t>
            </a:r>
            <a:r>
              <a:rPr lang="pl-PL" sz="2800" dirty="0" err="1" smtClean="0">
                <a:latin typeface="Calibri Light" pitchFamily="34" charset="0"/>
              </a:rPr>
              <a:t>hatte</a:t>
            </a:r>
            <a:r>
              <a:rPr lang="pl-PL" sz="2800" dirty="0" smtClean="0">
                <a:latin typeface="Calibri Light" pitchFamily="34" charset="0"/>
              </a:rPr>
              <a:t> nie von </a:t>
            </a:r>
            <a:r>
              <a:rPr lang="pl-PL" sz="2800" dirty="0" err="1" smtClean="0">
                <a:latin typeface="Calibri Light" pitchFamily="34" charset="0"/>
              </a:rPr>
              <a:t>seine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Tat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de-DE" sz="2800" dirty="0" smtClean="0">
                <a:latin typeface="Calibri Light" pitchFamily="34" charset="0"/>
              </a:rPr>
              <a:t>groß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de-DE" sz="2800" dirty="0" smtClean="0">
                <a:latin typeface="Calibri Light" pitchFamily="34" charset="0"/>
              </a:rPr>
              <a:t>erzählt</a:t>
            </a:r>
            <a:r>
              <a:rPr lang="pl-PL" sz="2800" dirty="0" smtClean="0">
                <a:latin typeface="Calibri Light" pitchFamily="34" charset="0"/>
              </a:rPr>
              <a:t>. Er </a:t>
            </a:r>
            <a:r>
              <a:rPr lang="pl-PL" sz="2800" dirty="0" err="1" smtClean="0">
                <a:latin typeface="Calibri Light" pitchFamily="34" charset="0"/>
              </a:rPr>
              <a:t>sagte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immer</a:t>
            </a:r>
            <a:r>
              <a:rPr lang="pl-PL" sz="2800" dirty="0" smtClean="0">
                <a:latin typeface="Calibri Light" pitchFamily="34" charset="0"/>
              </a:rPr>
              <a:t>, </a:t>
            </a:r>
            <a:r>
              <a:rPr lang="pl-PL" sz="2800" dirty="0" err="1" smtClean="0">
                <a:latin typeface="Calibri Light" pitchFamily="34" charset="0"/>
              </a:rPr>
              <a:t>das</a:t>
            </a:r>
            <a:r>
              <a:rPr lang="pl-PL" sz="2800" dirty="0" smtClean="0">
                <a:latin typeface="Calibri Light" pitchFamily="34" charset="0"/>
              </a:rPr>
              <a:t> war </a:t>
            </a:r>
            <a:r>
              <a:rPr lang="pl-PL" sz="2800" dirty="0" err="1" smtClean="0">
                <a:latin typeface="Calibri Light" pitchFamily="34" charset="0"/>
              </a:rPr>
              <a:t>seine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Pflicht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das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Leben</a:t>
            </a:r>
            <a:r>
              <a:rPr lang="pl-PL" sz="2800" dirty="0" smtClean="0">
                <a:latin typeface="Calibri Light" pitchFamily="34" charset="0"/>
              </a:rPr>
              <a:t> von </a:t>
            </a:r>
            <a:r>
              <a:rPr lang="pl-PL" sz="2800" dirty="0" err="1" smtClean="0">
                <a:latin typeface="Calibri Light" pitchFamily="34" charset="0"/>
              </a:rPr>
              <a:t>Freunden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und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Nachbarn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zu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retten</a:t>
            </a:r>
            <a:r>
              <a:rPr lang="pl-PL" sz="2800" dirty="0" smtClean="0">
                <a:latin typeface="Calibri Light" pitchFamily="34" charset="0"/>
              </a:rPr>
              <a:t>.           Er war </a:t>
            </a:r>
            <a:r>
              <a:rPr lang="pl-PL" sz="2800" dirty="0" err="1" smtClean="0">
                <a:latin typeface="Calibri Light" pitchFamily="34" charset="0"/>
              </a:rPr>
              <a:t>ein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schlichter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Mensch</a:t>
            </a:r>
            <a:r>
              <a:rPr lang="pl-PL" sz="2800" dirty="0" smtClean="0">
                <a:latin typeface="Calibri Light" pitchFamily="34" charset="0"/>
              </a:rPr>
              <a:t>.                                     Den Kontakt </a:t>
            </a:r>
            <a:r>
              <a:rPr lang="pl-PL" sz="2800" dirty="0" err="1" smtClean="0">
                <a:latin typeface="Calibri Light" pitchFamily="34" charset="0"/>
              </a:rPr>
              <a:t>zwischen</a:t>
            </a:r>
            <a:r>
              <a:rPr lang="pl-PL" sz="2800" dirty="0" smtClean="0">
                <a:latin typeface="Calibri Light" pitchFamily="34" charset="0"/>
              </a:rPr>
              <a:t> den </a:t>
            </a:r>
            <a:r>
              <a:rPr lang="pl-PL" sz="2800" dirty="0" err="1" smtClean="0">
                <a:latin typeface="Calibri Light" pitchFamily="34" charset="0"/>
              </a:rPr>
              <a:t>Familien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ist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behalten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geblieben</a:t>
            </a:r>
            <a:r>
              <a:rPr lang="pl-PL" sz="2800" dirty="0" smtClean="0">
                <a:latin typeface="Calibri Light" pitchFamily="34" charset="0"/>
              </a:rPr>
              <a:t>. Sie </a:t>
            </a:r>
            <a:r>
              <a:rPr lang="pl-PL" sz="2800" dirty="0" err="1" smtClean="0">
                <a:latin typeface="Calibri Light" pitchFamily="34" charset="0"/>
              </a:rPr>
              <a:t>haben</a:t>
            </a:r>
            <a:r>
              <a:rPr lang="pl-PL" sz="2800" dirty="0" smtClean="0">
                <a:latin typeface="Calibri Light" pitchFamily="34" charset="0"/>
              </a:rPr>
              <a:t>  </a:t>
            </a:r>
            <a:r>
              <a:rPr lang="pl-PL" sz="2800" dirty="0" err="1" smtClean="0">
                <a:latin typeface="Calibri Light" pitchFamily="34" charset="0"/>
              </a:rPr>
              <a:t>Briefe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geschrieben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und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Pakiete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geschickt</a:t>
            </a:r>
            <a:r>
              <a:rPr lang="pl-PL" sz="2800" dirty="0" smtClean="0">
                <a:latin typeface="Calibri Light" pitchFamily="34" charset="0"/>
              </a:rPr>
              <a:t>. Alle </a:t>
            </a:r>
            <a:r>
              <a:rPr lang="pl-PL" sz="2800" dirty="0" err="1" smtClean="0">
                <a:latin typeface="Calibri Light" pitchFamily="34" charset="0"/>
              </a:rPr>
              <a:t>haben</a:t>
            </a:r>
            <a:r>
              <a:rPr lang="pl-PL" sz="2800" dirty="0" smtClean="0">
                <a:latin typeface="Calibri Light" pitchFamily="34" charset="0"/>
              </a:rPr>
              <a:t> den </a:t>
            </a:r>
            <a:r>
              <a:rPr lang="pl-PL" sz="2800" dirty="0" err="1" smtClean="0">
                <a:latin typeface="Calibri Light" pitchFamily="34" charset="0"/>
              </a:rPr>
              <a:t>Krieg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de-DE" sz="2800" dirty="0" smtClean="0">
                <a:latin typeface="Calibri Light" pitchFamily="34" charset="0"/>
              </a:rPr>
              <a:t>überlebt</a:t>
            </a:r>
            <a:r>
              <a:rPr lang="pl-PL" sz="2800" dirty="0" smtClean="0">
                <a:latin typeface="Calibri Light" pitchFamily="34" charset="0"/>
              </a:rPr>
              <a:t>. Sie </a:t>
            </a:r>
            <a:r>
              <a:rPr lang="pl-PL" sz="2800" dirty="0" err="1" smtClean="0">
                <a:latin typeface="Calibri Light" pitchFamily="34" charset="0"/>
              </a:rPr>
              <a:t>sind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nach</a:t>
            </a:r>
            <a:r>
              <a:rPr lang="pl-PL" sz="2800" dirty="0" smtClean="0">
                <a:latin typeface="Calibri Light" pitchFamily="34" charset="0"/>
              </a:rPr>
              <a:t> Israel </a:t>
            </a:r>
            <a:r>
              <a:rPr lang="pl-PL" sz="2800" dirty="0" err="1" smtClean="0">
                <a:latin typeface="Calibri Light" pitchFamily="34" charset="0"/>
              </a:rPr>
              <a:t>und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in</a:t>
            </a:r>
            <a:r>
              <a:rPr lang="pl-PL" sz="2800" dirty="0" smtClean="0">
                <a:latin typeface="Calibri Light" pitchFamily="34" charset="0"/>
              </a:rPr>
              <a:t> </a:t>
            </a:r>
            <a:r>
              <a:rPr lang="pl-PL" sz="2800" dirty="0" err="1" smtClean="0">
                <a:latin typeface="Calibri Light" pitchFamily="34" charset="0"/>
              </a:rPr>
              <a:t>die</a:t>
            </a:r>
            <a:r>
              <a:rPr lang="pl-PL" sz="2800" dirty="0" smtClean="0">
                <a:latin typeface="Calibri Light" pitchFamily="34" charset="0"/>
              </a:rPr>
              <a:t> USA </a:t>
            </a:r>
            <a:r>
              <a:rPr lang="pl-PL" sz="2800" dirty="0" err="1" smtClean="0">
                <a:latin typeface="Calibri Light" pitchFamily="34" charset="0"/>
              </a:rPr>
              <a:t>ausgewandert</a:t>
            </a:r>
            <a:r>
              <a:rPr lang="pl-PL" dirty="0" smtClean="0"/>
              <a:t>. </a:t>
            </a:r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Wieder</a:t>
            </a:r>
            <a:r>
              <a:rPr lang="pl-PL" dirty="0" smtClean="0"/>
              <a:t> </a:t>
            </a:r>
            <a:r>
              <a:rPr lang="pl-PL" dirty="0" err="1" smtClean="0"/>
              <a:t>treffen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>
                <a:latin typeface="Calibri Light" pitchFamily="34" charset="0"/>
              </a:rPr>
              <a:t>Im Juli 1991 </a:t>
            </a:r>
            <a:r>
              <a:rPr lang="pl-PL" dirty="0" err="1" smtClean="0">
                <a:latin typeface="Calibri Light" pitchFamily="34" charset="0"/>
              </a:rPr>
              <a:t>haben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die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de-DE" dirty="0" smtClean="0">
                <a:latin typeface="Calibri Light" pitchFamily="34" charset="0"/>
              </a:rPr>
              <a:t>Überlebenden</a:t>
            </a:r>
            <a:r>
              <a:rPr lang="pl-PL" dirty="0" smtClean="0">
                <a:latin typeface="Calibri Light" pitchFamily="34" charset="0"/>
              </a:rPr>
              <a:t> mit </a:t>
            </a:r>
            <a:r>
              <a:rPr lang="pl-PL" dirty="0" err="1" smtClean="0">
                <a:latin typeface="Calibri Light" pitchFamily="34" charset="0"/>
              </a:rPr>
              <a:t>Kindern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und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Enkelnkindern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die</a:t>
            </a:r>
            <a:r>
              <a:rPr lang="pl-PL" dirty="0" smtClean="0">
                <a:latin typeface="Calibri Light" pitchFamily="34" charset="0"/>
              </a:rPr>
              <a:t> Familie Rosiński </a:t>
            </a:r>
            <a:r>
              <a:rPr lang="pl-PL" dirty="0" err="1" smtClean="0">
                <a:latin typeface="Calibri Light" pitchFamily="34" charset="0"/>
              </a:rPr>
              <a:t>besucht</a:t>
            </a:r>
            <a:r>
              <a:rPr lang="pl-PL" dirty="0" smtClean="0">
                <a:latin typeface="Calibri Light" pitchFamily="34" charset="0"/>
              </a:rPr>
              <a:t>. Sie </a:t>
            </a:r>
            <a:r>
              <a:rPr lang="pl-PL" dirty="0" err="1" smtClean="0">
                <a:latin typeface="Calibri Light" pitchFamily="34" charset="0"/>
              </a:rPr>
              <a:t>haben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sich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alle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de-DE" dirty="0" smtClean="0">
                <a:latin typeface="Calibri Light" pitchFamily="34" charset="0"/>
              </a:rPr>
              <a:t>für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die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Rettung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bedankt</a:t>
            </a:r>
            <a:r>
              <a:rPr lang="pl-PL" dirty="0" smtClean="0">
                <a:latin typeface="Calibri Light" pitchFamily="34" charset="0"/>
              </a:rPr>
              <a:t>. </a:t>
            </a:r>
            <a:r>
              <a:rPr lang="pl-PL" dirty="0" err="1" smtClean="0">
                <a:latin typeface="Calibri Light" pitchFamily="34" charset="0"/>
              </a:rPr>
              <a:t>Zum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zweiten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Mal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sind</a:t>
            </a:r>
            <a:r>
              <a:rPr lang="pl-PL" dirty="0" smtClean="0">
                <a:latin typeface="Calibri Light" pitchFamily="34" charset="0"/>
              </a:rPr>
              <a:t> sie </a:t>
            </a:r>
            <a:r>
              <a:rPr lang="pl-PL" dirty="0" err="1" smtClean="0">
                <a:latin typeface="Calibri Light" pitchFamily="34" charset="0"/>
              </a:rPr>
              <a:t>zu</a:t>
            </a:r>
            <a:r>
              <a:rPr lang="pl-PL" dirty="0" smtClean="0">
                <a:latin typeface="Calibri Light" pitchFamily="34" charset="0"/>
              </a:rPr>
              <a:t> der </a:t>
            </a:r>
            <a:r>
              <a:rPr lang="de-DE" dirty="0" smtClean="0">
                <a:latin typeface="Calibri Light" pitchFamily="34" charset="0"/>
              </a:rPr>
              <a:t>Beerdigung</a:t>
            </a:r>
            <a:r>
              <a:rPr lang="pl-PL" dirty="0" smtClean="0">
                <a:latin typeface="Calibri Light" pitchFamily="34" charset="0"/>
              </a:rPr>
              <a:t> von </a:t>
            </a:r>
            <a:r>
              <a:rPr lang="pl-PL" dirty="0" err="1" smtClean="0">
                <a:latin typeface="Calibri Light" pitchFamily="34" charset="0"/>
              </a:rPr>
              <a:t>Herr</a:t>
            </a:r>
            <a:r>
              <a:rPr lang="pl-PL" dirty="0" smtClean="0">
                <a:latin typeface="Calibri Light" pitchFamily="34" charset="0"/>
              </a:rPr>
              <a:t> Rosiński im </a:t>
            </a:r>
            <a:r>
              <a:rPr lang="pl-PL" dirty="0" err="1" smtClean="0">
                <a:latin typeface="Calibri Light" pitchFamily="34" charset="0"/>
              </a:rPr>
              <a:t>Jahre</a:t>
            </a:r>
            <a:r>
              <a:rPr lang="pl-PL" dirty="0" smtClean="0">
                <a:latin typeface="Calibri Light" pitchFamily="34" charset="0"/>
              </a:rPr>
              <a:t> 2001 </a:t>
            </a:r>
            <a:r>
              <a:rPr lang="pl-PL" dirty="0" err="1" smtClean="0">
                <a:latin typeface="Calibri Light" pitchFamily="34" charset="0"/>
              </a:rPr>
              <a:t>gekommen</a:t>
            </a:r>
            <a:r>
              <a:rPr lang="pl-PL" dirty="0" smtClean="0">
                <a:latin typeface="Calibri Light" pitchFamily="34" charset="0"/>
              </a:rPr>
              <a:t>. 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4" name="Obraz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643314"/>
            <a:ext cx="4000528" cy="2560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Das</a:t>
            </a:r>
            <a:r>
              <a:rPr lang="pl-PL" dirty="0" smtClean="0"/>
              <a:t> </a:t>
            </a:r>
            <a:r>
              <a:rPr lang="pl-PL" dirty="0" err="1" smtClean="0"/>
              <a:t>Denkmal</a:t>
            </a:r>
            <a:r>
              <a:rPr lang="pl-PL" dirty="0" smtClean="0"/>
              <a:t> – pomnik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l-PL" dirty="0" err="1" smtClean="0">
                <a:latin typeface="Calibri Light" pitchFamily="34" charset="0"/>
              </a:rPr>
              <a:t>Auf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die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Anregung</a:t>
            </a:r>
            <a:r>
              <a:rPr lang="pl-PL" dirty="0" smtClean="0">
                <a:latin typeface="Calibri Light" pitchFamily="34" charset="0"/>
              </a:rPr>
              <a:t> von der </a:t>
            </a:r>
            <a:r>
              <a:rPr lang="pl-PL" dirty="0" err="1" smtClean="0">
                <a:latin typeface="Calibri Light" pitchFamily="34" charset="0"/>
              </a:rPr>
              <a:t>judischen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Gemeinschaft</a:t>
            </a:r>
            <a:r>
              <a:rPr lang="pl-PL" dirty="0" smtClean="0">
                <a:latin typeface="Calibri Light" pitchFamily="34" charset="0"/>
              </a:rPr>
              <a:t>, </a:t>
            </a:r>
            <a:r>
              <a:rPr lang="pl-PL" dirty="0" err="1" smtClean="0">
                <a:latin typeface="Calibri Light" pitchFamily="34" charset="0"/>
              </a:rPr>
              <a:t>die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sich</a:t>
            </a:r>
            <a:r>
              <a:rPr lang="pl-PL" dirty="0" smtClean="0">
                <a:latin typeface="Calibri Light" pitchFamily="34" charset="0"/>
              </a:rPr>
              <a:t> 2017 </a:t>
            </a:r>
            <a:r>
              <a:rPr lang="pl-PL" dirty="0" err="1" smtClean="0">
                <a:latin typeface="Calibri Light" pitchFamily="34" charset="0"/>
              </a:rPr>
              <a:t>in</a:t>
            </a:r>
            <a:r>
              <a:rPr lang="pl-PL" dirty="0" smtClean="0">
                <a:latin typeface="Calibri Light" pitchFamily="34" charset="0"/>
              </a:rPr>
              <a:t> Zbójna </a:t>
            </a:r>
            <a:r>
              <a:rPr lang="pl-PL" dirty="0" err="1" smtClean="0">
                <a:latin typeface="Calibri Light" pitchFamily="34" charset="0"/>
              </a:rPr>
              <a:t>getroffen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hat</a:t>
            </a:r>
            <a:r>
              <a:rPr lang="pl-PL" dirty="0" smtClean="0">
                <a:latin typeface="Calibri Light" pitchFamily="34" charset="0"/>
              </a:rPr>
              <a:t>, </a:t>
            </a:r>
            <a:r>
              <a:rPr lang="pl-PL" dirty="0" err="1" smtClean="0">
                <a:latin typeface="Calibri Light" pitchFamily="34" charset="0"/>
              </a:rPr>
              <a:t>haben</a:t>
            </a:r>
            <a:r>
              <a:rPr lang="pl-PL" dirty="0" smtClean="0">
                <a:latin typeface="Calibri Light" pitchFamily="34" charset="0"/>
              </a:rPr>
              <a:t> sie </a:t>
            </a:r>
            <a:r>
              <a:rPr lang="pl-PL" dirty="0" err="1" smtClean="0">
                <a:latin typeface="Calibri Light" pitchFamily="34" charset="0"/>
              </a:rPr>
              <a:t>beschlossen</a:t>
            </a:r>
            <a:r>
              <a:rPr lang="pl-PL" dirty="0" smtClean="0">
                <a:latin typeface="Calibri Light" pitchFamily="34" charset="0"/>
              </a:rPr>
              <a:t>, </a:t>
            </a:r>
            <a:r>
              <a:rPr lang="pl-PL" dirty="0" err="1" smtClean="0">
                <a:latin typeface="Calibri Light" pitchFamily="34" charset="0"/>
              </a:rPr>
              <a:t>dass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in</a:t>
            </a:r>
            <a:r>
              <a:rPr lang="pl-PL" dirty="0" smtClean="0">
                <a:latin typeface="Calibri Light" pitchFamily="34" charset="0"/>
              </a:rPr>
              <a:t> Zbójna </a:t>
            </a:r>
            <a:r>
              <a:rPr lang="pl-PL" dirty="0" err="1" smtClean="0">
                <a:latin typeface="Calibri Light" pitchFamily="34" charset="0"/>
              </a:rPr>
              <a:t>ein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Denkmal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gebaut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wird</a:t>
            </a:r>
            <a:r>
              <a:rPr lang="pl-PL" dirty="0" smtClean="0">
                <a:latin typeface="Calibri Light" pitchFamily="34" charset="0"/>
              </a:rPr>
              <a:t>. Er </a:t>
            </a:r>
            <a:r>
              <a:rPr lang="pl-PL" dirty="0" err="1" smtClean="0">
                <a:latin typeface="Calibri Light" pitchFamily="34" charset="0"/>
              </a:rPr>
              <a:t>sollte</a:t>
            </a:r>
            <a:r>
              <a:rPr lang="pl-PL" dirty="0" smtClean="0">
                <a:latin typeface="Calibri Light" pitchFamily="34" charset="0"/>
              </a:rPr>
              <a:t> den </a:t>
            </a:r>
            <a:r>
              <a:rPr lang="pl-PL" dirty="0" err="1" smtClean="0">
                <a:latin typeface="Calibri Light" pitchFamily="34" charset="0"/>
              </a:rPr>
              <a:t>Helden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und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seine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Tat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in</a:t>
            </a:r>
            <a:r>
              <a:rPr lang="pl-PL" dirty="0" smtClean="0">
                <a:latin typeface="Calibri Light" pitchFamily="34" charset="0"/>
              </a:rPr>
              <a:t> der </a:t>
            </a:r>
            <a:r>
              <a:rPr lang="pl-PL" dirty="0" err="1" smtClean="0">
                <a:latin typeface="Calibri Light" pitchFamily="34" charset="0"/>
              </a:rPr>
              <a:t>Umgebung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bekannt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machen</a:t>
            </a:r>
            <a:r>
              <a:rPr lang="pl-PL" dirty="0" smtClean="0">
                <a:latin typeface="Calibri Light" pitchFamily="34" charset="0"/>
              </a:rPr>
              <a:t>, </a:t>
            </a:r>
            <a:r>
              <a:rPr lang="pl-PL" dirty="0" err="1" smtClean="0">
                <a:latin typeface="Calibri Light" pitchFamily="34" charset="0"/>
              </a:rPr>
              <a:t>ehren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und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verewigen</a:t>
            </a:r>
            <a:r>
              <a:rPr lang="pl-PL" dirty="0" smtClean="0">
                <a:latin typeface="Calibri Light" pitchFamily="34" charset="0"/>
              </a:rPr>
              <a:t>. </a:t>
            </a:r>
          </a:p>
          <a:p>
            <a:pPr>
              <a:buNone/>
            </a:pPr>
            <a:endParaRPr lang="pl-PL" dirty="0" smtClean="0">
              <a:latin typeface="Calibri Light" pitchFamily="34" charset="0"/>
            </a:endParaRPr>
          </a:p>
          <a:p>
            <a:pPr>
              <a:buNone/>
            </a:pPr>
            <a:r>
              <a:rPr lang="pl-PL" dirty="0" err="1" smtClean="0">
                <a:latin typeface="Calibri Light" pitchFamily="34" charset="0"/>
              </a:rPr>
              <a:t>Das</a:t>
            </a:r>
            <a:r>
              <a:rPr lang="pl-PL" dirty="0" smtClean="0">
                <a:latin typeface="Calibri Light" pitchFamily="34" charset="0"/>
              </a:rPr>
              <a:t> Rad, </a:t>
            </a:r>
            <a:r>
              <a:rPr lang="pl-PL" dirty="0" err="1" smtClean="0">
                <a:latin typeface="Calibri Light" pitchFamily="34" charset="0"/>
              </a:rPr>
              <a:t>ein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Teil</a:t>
            </a:r>
            <a:r>
              <a:rPr lang="pl-PL" dirty="0" smtClean="0">
                <a:latin typeface="Calibri Light" pitchFamily="34" charset="0"/>
              </a:rPr>
              <a:t> von </a:t>
            </a:r>
            <a:r>
              <a:rPr lang="pl-PL" dirty="0" err="1" smtClean="0">
                <a:latin typeface="Calibri Light" pitchFamily="34" charset="0"/>
              </a:rPr>
              <a:t>Wagen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und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darauf</a:t>
            </a:r>
            <a:r>
              <a:rPr lang="pl-PL" dirty="0" smtClean="0">
                <a:latin typeface="Calibri Light" pitchFamily="34" charset="0"/>
              </a:rPr>
              <a:t>  wie </a:t>
            </a:r>
            <a:r>
              <a:rPr lang="pl-PL" dirty="0" err="1" smtClean="0">
                <a:latin typeface="Calibri Light" pitchFamily="34" charset="0"/>
              </a:rPr>
              <a:t>auf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einem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Boot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sitzen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de-DE" dirty="0" smtClean="0">
                <a:latin typeface="Calibri Light" pitchFamily="34" charset="0"/>
              </a:rPr>
              <a:t>fünf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Personen</a:t>
            </a:r>
            <a:r>
              <a:rPr lang="pl-PL" dirty="0" smtClean="0">
                <a:latin typeface="Calibri Light" pitchFamily="34" charset="0"/>
              </a:rPr>
              <a:t>: </a:t>
            </a:r>
            <a:r>
              <a:rPr lang="pl-PL" dirty="0" err="1" smtClean="0">
                <a:latin typeface="Calibri Light" pitchFamily="34" charset="0"/>
              </a:rPr>
              <a:t>Mutter</a:t>
            </a:r>
            <a:r>
              <a:rPr lang="pl-PL" dirty="0" smtClean="0">
                <a:latin typeface="Calibri Light" pitchFamily="34" charset="0"/>
              </a:rPr>
              <a:t> Perl, </a:t>
            </a:r>
            <a:r>
              <a:rPr lang="pl-PL" dirty="0" err="1" smtClean="0">
                <a:latin typeface="Calibri Light" pitchFamily="34" charset="0"/>
              </a:rPr>
              <a:t>Vater</a:t>
            </a:r>
            <a:r>
              <a:rPr lang="pl-PL" dirty="0" smtClean="0">
                <a:latin typeface="Calibri Light" pitchFamily="34" charset="0"/>
              </a:rPr>
              <a:t> Mayer Bar Chmiel </a:t>
            </a:r>
            <a:r>
              <a:rPr lang="pl-PL" dirty="0" err="1" smtClean="0">
                <a:latin typeface="Calibri Light" pitchFamily="34" charset="0"/>
              </a:rPr>
              <a:t>und</a:t>
            </a:r>
            <a:r>
              <a:rPr lang="pl-PL" dirty="0" smtClean="0">
                <a:latin typeface="Calibri Light" pitchFamily="34" charset="0"/>
              </a:rPr>
              <a:t> der </a:t>
            </a:r>
            <a:r>
              <a:rPr lang="de-DE" dirty="0" smtClean="0">
                <a:latin typeface="Calibri Light" pitchFamily="34" charset="0"/>
              </a:rPr>
              <a:t>14-jährige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Sohn</a:t>
            </a:r>
            <a:r>
              <a:rPr lang="pl-PL" dirty="0" smtClean="0">
                <a:latin typeface="Calibri Light" pitchFamily="34" charset="0"/>
              </a:rPr>
              <a:t> Chaim mit </a:t>
            </a:r>
            <a:r>
              <a:rPr lang="pl-PL" dirty="0" err="1" smtClean="0">
                <a:latin typeface="Calibri Light" pitchFamily="34" charset="0"/>
              </a:rPr>
              <a:t>seien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zwei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Geschwistern</a:t>
            </a:r>
            <a:r>
              <a:rPr lang="pl-PL" dirty="0" smtClean="0">
                <a:latin typeface="Calibri Light" pitchFamily="34" charset="0"/>
              </a:rPr>
              <a:t> – so </a:t>
            </a:r>
            <a:r>
              <a:rPr lang="pl-PL" dirty="0" err="1" smtClean="0">
                <a:latin typeface="Calibri Light" pitchFamily="34" charset="0"/>
              </a:rPr>
              <a:t>sieht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das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Denkmal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zur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de-DE" dirty="0" smtClean="0">
                <a:latin typeface="Calibri Light" pitchFamily="34" charset="0"/>
              </a:rPr>
              <a:t>Erinnerung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und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Dank</a:t>
            </a:r>
            <a:r>
              <a:rPr lang="pl-PL" dirty="0" smtClean="0">
                <a:latin typeface="Calibri Light" pitchFamily="34" charset="0"/>
              </a:rPr>
              <a:t> f</a:t>
            </a:r>
            <a:r>
              <a:rPr lang="de-DE" dirty="0" smtClean="0">
                <a:latin typeface="Calibri Light" pitchFamily="34" charset="0"/>
              </a:rPr>
              <a:t>ü</a:t>
            </a:r>
            <a:r>
              <a:rPr lang="pl-PL" dirty="0" err="1" smtClean="0">
                <a:latin typeface="Calibri Light" pitchFamily="34" charset="0"/>
              </a:rPr>
              <a:t>r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das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gerettete</a:t>
            </a:r>
            <a:r>
              <a:rPr lang="pl-PL" dirty="0" smtClean="0">
                <a:latin typeface="Calibri Light" pitchFamily="34" charset="0"/>
              </a:rPr>
              <a:t> </a:t>
            </a:r>
            <a:r>
              <a:rPr lang="pl-PL" dirty="0" err="1" smtClean="0">
                <a:latin typeface="Calibri Light" pitchFamily="34" charset="0"/>
              </a:rPr>
              <a:t>Leben</a:t>
            </a:r>
            <a:r>
              <a:rPr lang="pl-PL" dirty="0" smtClean="0">
                <a:latin typeface="Calibri Light" pitchFamily="34" charset="0"/>
              </a:rPr>
              <a:t>.  </a:t>
            </a:r>
            <a:endParaRPr lang="pl-PL" dirty="0">
              <a:latin typeface="Calibri Light" pitchFamily="34" charset="0"/>
            </a:endParaRPr>
          </a:p>
        </p:txBody>
      </p:sp>
      <p:pic>
        <p:nvPicPr>
          <p:cNvPr id="5" name="Symbol zastępczy zawartości 4" descr="https://www.4lomza.pl/foto/2017/07/170720112734.jpg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428737"/>
            <a:ext cx="4357718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Wykusz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334</TotalTime>
  <Words>644</Words>
  <Application>Microsoft Office PowerPoint</Application>
  <PresentationFormat>Pokaz na ekranie (4:3)</PresentationFormat>
  <Paragraphs>44</Paragraphs>
  <Slides>14</Slides>
  <Notes>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Wykusz</vt:lpstr>
      <vt:lpstr>Władysław Rosiński  1906 – 2001  Ein Held von Zbójna </vt:lpstr>
      <vt:lpstr>Wer ist Władysław Rosiński? </vt:lpstr>
      <vt:lpstr>Der Pferdewagen, auf dem Herr Rosiński Familie Chmiel nach Rutka gebracht hat. </vt:lpstr>
      <vt:lpstr>Der Rückkehr – powrót  </vt:lpstr>
      <vt:lpstr>Noch ein mal zurück </vt:lpstr>
      <vt:lpstr>Das zweite mal … </vt:lpstr>
      <vt:lpstr>Das Leben danach … </vt:lpstr>
      <vt:lpstr>Wieder treffen </vt:lpstr>
      <vt:lpstr>Das Denkmal – pomnik </vt:lpstr>
      <vt:lpstr>Das große Eröffnung </vt:lpstr>
      <vt:lpstr>Slajd 11</vt:lpstr>
      <vt:lpstr>Die Nachkommen von Familien: Chmiel, Ozdoba                 i Gibałka  </vt:lpstr>
      <vt:lpstr>Władysław rosiński ist zusammen mit seiner frau auf dem freidhof in zbójna begraben</vt:lpstr>
      <vt:lpstr>Slajd 14</vt:lpstr>
    </vt:vector>
  </TitlesOfParts>
  <Company>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Władysław Rosiński  1906 – 2001</dc:title>
  <dc:creator>A</dc:creator>
  <cp:lastModifiedBy>A</cp:lastModifiedBy>
  <cp:revision>33</cp:revision>
  <dcterms:created xsi:type="dcterms:W3CDTF">2020-06-01T17:36:40Z</dcterms:created>
  <dcterms:modified xsi:type="dcterms:W3CDTF">2021-01-08T22:39:52Z</dcterms:modified>
</cp:coreProperties>
</file>