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60609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05928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96561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667740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27400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059820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858638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61208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5660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30644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66780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8439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13467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80182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3026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60866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BCD31-18E8-4D9F-ACE5-4F10EC2DE7A2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3C84C60-508D-4DB6-A1AE-3370674875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45432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Jan </a:t>
            </a:r>
            <a:r>
              <a:rPr lang="pl-PL" dirty="0" err="1" smtClean="0"/>
              <a:t>Gietek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200" dirty="0" err="1" smtClean="0"/>
              <a:t>Schriftsteller</a:t>
            </a:r>
            <a:r>
              <a:rPr lang="pl-PL" sz="3200" dirty="0" smtClean="0"/>
              <a:t>, </a:t>
            </a:r>
            <a:r>
              <a:rPr lang="pl-PL" sz="3200" dirty="0" err="1" smtClean="0"/>
              <a:t>ein</a:t>
            </a:r>
            <a:r>
              <a:rPr lang="pl-PL" sz="3200" dirty="0" smtClean="0"/>
              <a:t> </a:t>
            </a:r>
            <a:r>
              <a:rPr lang="pl-PL" sz="3200" dirty="0" err="1" smtClean="0"/>
              <a:t>Mitbewohner</a:t>
            </a:r>
            <a:r>
              <a:rPr lang="pl-PL" sz="3200" dirty="0" smtClean="0"/>
              <a:t> </a:t>
            </a:r>
            <a:r>
              <a:rPr lang="pl-PL" sz="3200" dirty="0" err="1" smtClean="0"/>
              <a:t>unserer</a:t>
            </a:r>
            <a:r>
              <a:rPr lang="pl-PL" sz="3200" dirty="0" smtClean="0"/>
              <a:t> </a:t>
            </a:r>
            <a:r>
              <a:rPr lang="pl-PL" sz="3200" dirty="0" err="1" smtClean="0"/>
              <a:t>Gemeide</a:t>
            </a:r>
            <a:r>
              <a:rPr lang="pl-PL" sz="3200" dirty="0" smtClean="0"/>
              <a:t> 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xmlns="" val="200858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Wann</a:t>
            </a:r>
            <a:r>
              <a:rPr lang="pl-PL" dirty="0" smtClean="0"/>
              <a:t> </a:t>
            </a:r>
            <a:r>
              <a:rPr lang="pl-PL" dirty="0" err="1" smtClean="0"/>
              <a:t>ist</a:t>
            </a:r>
            <a:r>
              <a:rPr lang="pl-PL" dirty="0" smtClean="0"/>
              <a:t> </a:t>
            </a:r>
            <a:r>
              <a:rPr lang="pl-PL" dirty="0" err="1" smtClean="0"/>
              <a:t>Ihre</a:t>
            </a:r>
            <a:r>
              <a:rPr lang="pl-PL" dirty="0" smtClean="0"/>
              <a:t> </a:t>
            </a:r>
            <a:r>
              <a:rPr lang="pl-PL" dirty="0" err="1" smtClean="0"/>
              <a:t>Abendteuer</a:t>
            </a:r>
            <a:r>
              <a:rPr lang="pl-PL" dirty="0" smtClean="0"/>
              <a:t> mit </a:t>
            </a:r>
            <a:r>
              <a:rPr lang="pl-PL" dirty="0" err="1" smtClean="0"/>
              <a:t>Gedichte</a:t>
            </a:r>
            <a:r>
              <a:rPr lang="pl-PL" dirty="0" smtClean="0"/>
              <a:t> </a:t>
            </a:r>
            <a:r>
              <a:rPr lang="pl-PL" dirty="0" err="1" smtClean="0"/>
              <a:t>schreiben</a:t>
            </a:r>
            <a:r>
              <a:rPr lang="pl-PL" dirty="0" smtClean="0"/>
              <a:t> </a:t>
            </a:r>
            <a:r>
              <a:rPr lang="pl-PL" dirty="0" err="1" smtClean="0"/>
              <a:t>angefangen</a:t>
            </a:r>
            <a:r>
              <a:rPr lang="pl-PL" dirty="0" smtClean="0"/>
              <a:t>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Es </a:t>
            </a:r>
            <a:r>
              <a:rPr lang="pl-PL" sz="2400" dirty="0" err="1" smtClean="0"/>
              <a:t>ist</a:t>
            </a:r>
            <a:r>
              <a:rPr lang="pl-PL" sz="2400" dirty="0" smtClean="0"/>
              <a:t> </a:t>
            </a:r>
            <a:r>
              <a:rPr lang="pl-PL" sz="2400" dirty="0" err="1" smtClean="0"/>
              <a:t>lange</a:t>
            </a:r>
            <a:r>
              <a:rPr lang="pl-PL" sz="2400" dirty="0" smtClean="0"/>
              <a:t> </a:t>
            </a:r>
            <a:r>
              <a:rPr lang="pl-PL" sz="2400" dirty="0" err="1" smtClean="0"/>
              <a:t>her</a:t>
            </a:r>
            <a:r>
              <a:rPr lang="pl-PL" sz="2400" dirty="0" smtClean="0"/>
              <a:t>, </a:t>
            </a:r>
            <a:r>
              <a:rPr lang="pl-PL" sz="2400" dirty="0" err="1" smtClean="0"/>
              <a:t>schon</a:t>
            </a:r>
            <a:r>
              <a:rPr lang="pl-PL" sz="2400" dirty="0" smtClean="0"/>
              <a:t> im Kindergarten </a:t>
            </a:r>
            <a:r>
              <a:rPr lang="pl-PL" sz="2400" dirty="0" err="1" smtClean="0"/>
              <a:t>denke</a:t>
            </a:r>
            <a:r>
              <a:rPr lang="pl-PL" sz="2400" dirty="0" smtClean="0"/>
              <a:t> ich, </a:t>
            </a:r>
            <a:r>
              <a:rPr lang="pl-PL" sz="2400" dirty="0" err="1" smtClean="0"/>
              <a:t>als</a:t>
            </a:r>
            <a:r>
              <a:rPr lang="pl-PL" sz="2400" dirty="0" smtClean="0"/>
              <a:t> ich </a:t>
            </a:r>
            <a:r>
              <a:rPr lang="pl-PL" sz="2400" dirty="0" err="1" smtClean="0"/>
              <a:t>dort</a:t>
            </a:r>
            <a:r>
              <a:rPr lang="pl-PL" sz="2400" dirty="0" smtClean="0"/>
              <a:t> war </a:t>
            </a:r>
            <a:r>
              <a:rPr lang="pl-PL" sz="2400" dirty="0" err="1" smtClean="0"/>
              <a:t>habe</a:t>
            </a:r>
            <a:r>
              <a:rPr lang="pl-PL" sz="2400" dirty="0" smtClean="0"/>
              <a:t> ich </a:t>
            </a:r>
            <a:r>
              <a:rPr lang="pl-PL" sz="2400" dirty="0" err="1" smtClean="0"/>
              <a:t>immer</a:t>
            </a:r>
            <a:r>
              <a:rPr lang="pl-PL" sz="2400" dirty="0" smtClean="0"/>
              <a:t> </a:t>
            </a:r>
            <a:r>
              <a:rPr lang="pl-PL" sz="2400" dirty="0" err="1" smtClean="0"/>
              <a:t>an</a:t>
            </a:r>
            <a:r>
              <a:rPr lang="pl-PL" sz="2400" dirty="0" smtClean="0"/>
              <a:t> den </a:t>
            </a:r>
            <a:r>
              <a:rPr lang="pl-PL" sz="2400" dirty="0" err="1" smtClean="0"/>
              <a:t>Vorfuhrungen</a:t>
            </a:r>
            <a:r>
              <a:rPr lang="pl-PL" sz="2400" dirty="0" smtClean="0"/>
              <a:t> von </a:t>
            </a:r>
            <a:r>
              <a:rPr lang="pl-PL" sz="2400" dirty="0" err="1" smtClean="0"/>
              <a:t>Gedichten</a:t>
            </a:r>
            <a:r>
              <a:rPr lang="pl-PL" sz="2400" dirty="0" smtClean="0"/>
              <a:t> </a:t>
            </a:r>
            <a:r>
              <a:rPr lang="pl-PL" sz="2400" dirty="0" err="1" smtClean="0"/>
              <a:t>teilgenommen</a:t>
            </a:r>
            <a:r>
              <a:rPr lang="pl-PL" sz="2400" dirty="0" smtClean="0"/>
              <a:t>. </a:t>
            </a:r>
            <a:r>
              <a:rPr lang="pl-PL" sz="2400" dirty="0" err="1" smtClean="0"/>
              <a:t>Jeder</a:t>
            </a:r>
            <a:r>
              <a:rPr lang="pl-PL" sz="2400" dirty="0" smtClean="0"/>
              <a:t> </a:t>
            </a:r>
            <a:r>
              <a:rPr lang="pl-PL" sz="2400" dirty="0" err="1" smtClean="0"/>
              <a:t>sollte</a:t>
            </a:r>
            <a:r>
              <a:rPr lang="pl-PL" sz="2400" dirty="0" smtClean="0"/>
              <a:t> </a:t>
            </a:r>
            <a:r>
              <a:rPr lang="pl-PL" sz="2400" dirty="0" err="1" smtClean="0"/>
              <a:t>sein</a:t>
            </a:r>
            <a:r>
              <a:rPr lang="pl-PL" sz="2400" dirty="0" smtClean="0"/>
              <a:t> </a:t>
            </a:r>
            <a:r>
              <a:rPr lang="pl-PL" sz="2400" dirty="0" err="1" smtClean="0"/>
              <a:t>eigens</a:t>
            </a:r>
            <a:r>
              <a:rPr lang="pl-PL" sz="2400" dirty="0" smtClean="0"/>
              <a:t> </a:t>
            </a:r>
            <a:r>
              <a:rPr lang="pl-PL" sz="2400" dirty="0" err="1" smtClean="0"/>
              <a:t>Gedicht</a:t>
            </a:r>
            <a:r>
              <a:rPr lang="pl-PL" sz="2400" dirty="0" smtClean="0"/>
              <a:t> </a:t>
            </a:r>
            <a:r>
              <a:rPr lang="pl-PL" sz="2400" dirty="0" err="1" smtClean="0"/>
              <a:t>vortragen</a:t>
            </a:r>
            <a:r>
              <a:rPr lang="pl-PL" sz="2400" dirty="0" smtClean="0"/>
              <a:t>. Es kam mir </a:t>
            </a:r>
            <a:r>
              <a:rPr lang="pl-PL" sz="2400" dirty="0" err="1" smtClean="0"/>
              <a:t>sehr</a:t>
            </a:r>
            <a:r>
              <a:rPr lang="pl-PL" sz="2400" dirty="0" smtClean="0"/>
              <a:t> </a:t>
            </a:r>
            <a:r>
              <a:rPr lang="pl-PL" sz="2400" dirty="0" err="1" smtClean="0"/>
              <a:t>leicht</a:t>
            </a:r>
            <a:r>
              <a:rPr lang="pl-PL" sz="2400" dirty="0" smtClean="0"/>
              <a:t> </a:t>
            </a:r>
            <a:r>
              <a:rPr lang="pl-PL" sz="2400" dirty="0" err="1" smtClean="0"/>
              <a:t>so</a:t>
            </a:r>
            <a:r>
              <a:rPr lang="pl-PL" sz="2400" dirty="0" smtClean="0"/>
              <a:t> </a:t>
            </a:r>
            <a:r>
              <a:rPr lang="pl-PL" sz="2400" dirty="0" err="1" smtClean="0"/>
              <a:t>etwas</a:t>
            </a:r>
            <a:r>
              <a:rPr lang="pl-PL" sz="2400" dirty="0" smtClean="0"/>
              <a:t> </a:t>
            </a:r>
            <a:r>
              <a:rPr lang="pl-PL" sz="2400" dirty="0" err="1" smtClean="0"/>
              <a:t>auszudenken</a:t>
            </a:r>
            <a:r>
              <a:rPr lang="pl-PL" sz="2400" dirty="0" smtClean="0"/>
              <a:t>. Es </a:t>
            </a:r>
            <a:r>
              <a:rPr lang="pl-PL" sz="2400" dirty="0" err="1" smtClean="0"/>
              <a:t>hat</a:t>
            </a:r>
            <a:r>
              <a:rPr lang="pl-PL" sz="2400" dirty="0" smtClean="0"/>
              <a:t> </a:t>
            </a:r>
            <a:r>
              <a:rPr lang="pl-PL" sz="2400" dirty="0" err="1" smtClean="0"/>
              <a:t>auch</a:t>
            </a:r>
            <a:r>
              <a:rPr lang="pl-PL" sz="2400" dirty="0" smtClean="0"/>
              <a:t> </a:t>
            </a:r>
            <a:r>
              <a:rPr lang="pl-PL" sz="2400" dirty="0" err="1" smtClean="0"/>
              <a:t>jedem</a:t>
            </a:r>
            <a:r>
              <a:rPr lang="pl-PL" sz="2400" dirty="0" smtClean="0"/>
              <a:t> </a:t>
            </a:r>
            <a:r>
              <a:rPr lang="pl-PL" sz="2400" dirty="0" err="1" smtClean="0"/>
              <a:t>gefallen</a:t>
            </a:r>
            <a:r>
              <a:rPr lang="pl-PL" sz="2400" dirty="0" smtClean="0"/>
              <a:t>, was ich </a:t>
            </a:r>
            <a:r>
              <a:rPr lang="pl-PL" sz="2400" dirty="0" err="1" smtClean="0"/>
              <a:t>vorgetragen</a:t>
            </a:r>
            <a:r>
              <a:rPr lang="pl-PL" sz="2400" dirty="0" smtClean="0"/>
              <a:t> </a:t>
            </a:r>
            <a:r>
              <a:rPr lang="pl-PL" sz="2400" dirty="0" err="1" smtClean="0"/>
              <a:t>habe</a:t>
            </a:r>
            <a:r>
              <a:rPr lang="pl-PL" sz="2400" dirty="0" smtClean="0"/>
              <a:t>. </a:t>
            </a:r>
            <a:r>
              <a:rPr lang="pl-PL" sz="2400" dirty="0" err="1" smtClean="0"/>
              <a:t>So</a:t>
            </a:r>
            <a:r>
              <a:rPr lang="pl-PL" sz="2400" dirty="0" smtClean="0"/>
              <a:t> es </a:t>
            </a:r>
            <a:r>
              <a:rPr lang="pl-PL" sz="2400" dirty="0" err="1" smtClean="0"/>
              <a:t>ist</a:t>
            </a:r>
            <a:r>
              <a:rPr lang="pl-PL" sz="2400" dirty="0" smtClean="0"/>
              <a:t> </a:t>
            </a:r>
            <a:r>
              <a:rPr lang="pl-PL" sz="2400" dirty="0" err="1" smtClean="0"/>
              <a:t>auch</a:t>
            </a:r>
            <a:r>
              <a:rPr lang="pl-PL" sz="2400" dirty="0" smtClean="0"/>
              <a:t> bis </a:t>
            </a:r>
            <a:r>
              <a:rPr lang="pl-PL" sz="2400" dirty="0" err="1" smtClean="0"/>
              <a:t>heute</a:t>
            </a:r>
            <a:r>
              <a:rPr lang="pl-PL" sz="2400" dirty="0" smtClean="0"/>
              <a:t> </a:t>
            </a:r>
            <a:r>
              <a:rPr lang="pl-PL" sz="2400" dirty="0" err="1" smtClean="0"/>
              <a:t>geblieben</a:t>
            </a:r>
            <a:r>
              <a:rPr lang="pl-PL" sz="2400" dirty="0" smtClean="0"/>
              <a:t>. </a:t>
            </a:r>
            <a:r>
              <a:rPr lang="pl-PL" sz="2400" dirty="0" err="1" smtClean="0"/>
              <a:t>Als</a:t>
            </a:r>
            <a:r>
              <a:rPr lang="pl-PL" sz="2400" dirty="0" smtClean="0"/>
              <a:t> ich </a:t>
            </a:r>
            <a:r>
              <a:rPr lang="pl-PL" sz="2400" dirty="0" err="1" smtClean="0"/>
              <a:t>ein</a:t>
            </a:r>
            <a:r>
              <a:rPr lang="pl-PL" sz="2400" dirty="0" smtClean="0"/>
              <a:t> </a:t>
            </a:r>
            <a:r>
              <a:rPr lang="pl-PL" sz="2400" dirty="0" err="1" smtClean="0"/>
              <a:t>Soldat</a:t>
            </a:r>
            <a:r>
              <a:rPr lang="pl-PL" sz="2400" dirty="0" smtClean="0"/>
              <a:t> war, </a:t>
            </a:r>
            <a:r>
              <a:rPr lang="pl-PL" sz="2400" dirty="0" err="1" smtClean="0"/>
              <a:t>habe</a:t>
            </a:r>
            <a:r>
              <a:rPr lang="pl-PL" sz="2400" dirty="0" smtClean="0"/>
              <a:t> ich </a:t>
            </a:r>
            <a:r>
              <a:rPr lang="pl-PL" sz="2400" dirty="0" err="1" smtClean="0"/>
              <a:t>auch</a:t>
            </a:r>
            <a:r>
              <a:rPr lang="pl-PL" sz="2400" dirty="0" smtClean="0"/>
              <a:t> </a:t>
            </a:r>
            <a:r>
              <a:rPr lang="pl-PL" sz="2400" dirty="0" err="1" smtClean="0"/>
              <a:t>Gedichte</a:t>
            </a:r>
            <a:r>
              <a:rPr lang="pl-PL" sz="2400" dirty="0" smtClean="0"/>
              <a:t> </a:t>
            </a:r>
            <a:r>
              <a:rPr lang="pl-PL" sz="2400" dirty="0" err="1" smtClean="0"/>
              <a:t>geschrieben</a:t>
            </a:r>
            <a:r>
              <a:rPr lang="pl-PL" sz="2400" dirty="0" smtClean="0"/>
              <a:t>. Alle </a:t>
            </a:r>
            <a:r>
              <a:rPr lang="pl-PL" sz="2400" dirty="0" err="1" smtClean="0"/>
              <a:t>meine</a:t>
            </a:r>
            <a:r>
              <a:rPr lang="pl-PL" sz="2400" dirty="0" smtClean="0"/>
              <a:t> </a:t>
            </a:r>
            <a:r>
              <a:rPr lang="pl-PL" sz="2400" dirty="0" err="1" smtClean="0"/>
              <a:t>Gedichte</a:t>
            </a:r>
            <a:r>
              <a:rPr lang="pl-PL" sz="2400" dirty="0" smtClean="0"/>
              <a:t> </a:t>
            </a:r>
            <a:r>
              <a:rPr lang="pl-PL" sz="2400" dirty="0" err="1" smtClean="0"/>
              <a:t>waren</a:t>
            </a:r>
            <a:r>
              <a:rPr lang="pl-PL" sz="2400" dirty="0" smtClean="0"/>
              <a:t> </a:t>
            </a:r>
            <a:r>
              <a:rPr lang="pl-PL" sz="2400" dirty="0" err="1" smtClean="0"/>
              <a:t>gelungen</a:t>
            </a:r>
            <a:r>
              <a:rPr lang="pl-PL" sz="2400" dirty="0" smtClean="0"/>
              <a:t>, </a:t>
            </a:r>
            <a:r>
              <a:rPr lang="pl-PL" sz="2400" dirty="0" err="1" smtClean="0"/>
              <a:t>finde</a:t>
            </a:r>
            <a:r>
              <a:rPr lang="pl-PL" sz="2400" dirty="0" smtClean="0"/>
              <a:t> ich. </a:t>
            </a:r>
          </a:p>
          <a:p>
            <a:pPr marL="0" indent="0">
              <a:buNone/>
            </a:pPr>
            <a:r>
              <a:rPr lang="pl-PL" sz="2400" dirty="0" smtClean="0"/>
              <a:t>Ich </a:t>
            </a:r>
            <a:r>
              <a:rPr lang="pl-PL" sz="2400" dirty="0" err="1" smtClean="0"/>
              <a:t>habe</a:t>
            </a:r>
            <a:r>
              <a:rPr lang="pl-PL" sz="2400" dirty="0" smtClean="0"/>
              <a:t> </a:t>
            </a:r>
            <a:r>
              <a:rPr lang="pl-PL" sz="2400" dirty="0" err="1" smtClean="0"/>
              <a:t>auch</a:t>
            </a:r>
            <a:r>
              <a:rPr lang="pl-PL" sz="2400" dirty="0" smtClean="0"/>
              <a:t> </a:t>
            </a:r>
            <a:r>
              <a:rPr lang="pl-PL" sz="2400" dirty="0" err="1" smtClean="0"/>
              <a:t>ein</a:t>
            </a:r>
            <a:r>
              <a:rPr lang="pl-PL" sz="2400" dirty="0" smtClean="0"/>
              <a:t> </a:t>
            </a:r>
            <a:r>
              <a:rPr lang="pl-PL" sz="2400" dirty="0" err="1" smtClean="0"/>
              <a:t>Gedicht</a:t>
            </a:r>
            <a:r>
              <a:rPr lang="pl-PL" sz="2400" dirty="0" smtClean="0"/>
              <a:t> </a:t>
            </a:r>
            <a:r>
              <a:rPr lang="de-DE" sz="2400" dirty="0" smtClean="0"/>
              <a:t>über</a:t>
            </a:r>
            <a:r>
              <a:rPr lang="pl-PL" sz="2400" dirty="0" smtClean="0"/>
              <a:t> Renata </a:t>
            </a:r>
            <a:r>
              <a:rPr lang="pl-PL" sz="2400" dirty="0" err="1" smtClean="0"/>
              <a:t>geschrieben</a:t>
            </a:r>
            <a:r>
              <a:rPr lang="pl-PL" sz="2400" dirty="0" smtClean="0"/>
              <a:t>. </a:t>
            </a:r>
            <a:r>
              <a:rPr lang="pl-PL" sz="2400" dirty="0" err="1" smtClean="0"/>
              <a:t>Sie</a:t>
            </a:r>
            <a:r>
              <a:rPr lang="pl-PL" sz="2400" dirty="0" smtClean="0"/>
              <a:t> war </a:t>
            </a:r>
            <a:r>
              <a:rPr lang="de-DE" sz="2400" dirty="0" smtClean="0"/>
              <a:t>Sekretärin</a:t>
            </a:r>
            <a:r>
              <a:rPr lang="pl-PL" sz="2400" dirty="0" smtClean="0"/>
              <a:t> in </a:t>
            </a:r>
            <a:r>
              <a:rPr lang="pl-PL" sz="2400" dirty="0" err="1" smtClean="0"/>
              <a:t>dem</a:t>
            </a:r>
            <a:r>
              <a:rPr lang="pl-PL" sz="2400" dirty="0" smtClean="0"/>
              <a:t> B</a:t>
            </a:r>
            <a:r>
              <a:rPr lang="de-DE" sz="2400" dirty="0"/>
              <a:t>ü</a:t>
            </a:r>
            <a:r>
              <a:rPr lang="pl-PL" sz="2400" dirty="0" smtClean="0"/>
              <a:t>ro, </a:t>
            </a:r>
            <a:r>
              <a:rPr lang="pl-PL" sz="2400" dirty="0" err="1" smtClean="0"/>
              <a:t>wo</a:t>
            </a:r>
            <a:r>
              <a:rPr lang="pl-PL" sz="2400" dirty="0" smtClean="0"/>
              <a:t> ich </a:t>
            </a:r>
            <a:r>
              <a:rPr lang="pl-PL" sz="2400" dirty="0" err="1" smtClean="0"/>
              <a:t>gearbeitet</a:t>
            </a:r>
            <a:r>
              <a:rPr lang="pl-PL" sz="2400" dirty="0" smtClean="0"/>
              <a:t> </a:t>
            </a:r>
            <a:r>
              <a:rPr lang="pl-PL" sz="2400" dirty="0" err="1" smtClean="0"/>
              <a:t>habe</a:t>
            </a:r>
            <a:r>
              <a:rPr lang="pl-PL" sz="2400" dirty="0" smtClean="0"/>
              <a:t>.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xmlns="" val="276243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510316" y="2979381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dirty="0" smtClean="0"/>
              <a:t>Das Interview </a:t>
            </a:r>
            <a:r>
              <a:rPr lang="pl-PL" sz="2800" dirty="0" err="1" smtClean="0"/>
              <a:t>wurde</a:t>
            </a:r>
            <a:r>
              <a:rPr lang="pl-PL" sz="2800" dirty="0" smtClean="0"/>
              <a:t> von:</a:t>
            </a:r>
            <a:br>
              <a:rPr lang="pl-PL" sz="2800" dirty="0" smtClean="0"/>
            </a:br>
            <a:r>
              <a:rPr lang="pl-PL" sz="2800" dirty="0" smtClean="0"/>
              <a:t>- Karolina </a:t>
            </a:r>
            <a:r>
              <a:rPr lang="pl-PL" sz="2800" dirty="0" err="1" smtClean="0"/>
              <a:t>Siwik</a:t>
            </a:r>
            <a:r>
              <a:rPr lang="pl-PL" sz="2800" dirty="0" smtClean="0"/>
              <a:t> </a:t>
            </a:r>
            <a:br>
              <a:rPr lang="pl-PL" sz="2800" dirty="0" smtClean="0"/>
            </a:br>
            <a:r>
              <a:rPr lang="pl-PL" sz="2800" dirty="0" smtClean="0"/>
              <a:t>- Dominika Walczyk </a:t>
            </a:r>
            <a:br>
              <a:rPr lang="pl-PL" sz="2800" dirty="0" smtClean="0"/>
            </a:br>
            <a:r>
              <a:rPr lang="de-DE" sz="2800" dirty="0" smtClean="0"/>
              <a:t>durchgeführt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xmlns="" val="172535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Wie alt </a:t>
            </a:r>
            <a:r>
              <a:rPr lang="pl-PL" dirty="0" err="1" smtClean="0"/>
              <a:t>sind</a:t>
            </a:r>
            <a:r>
              <a:rPr lang="pl-PL" dirty="0" smtClean="0"/>
              <a:t> </a:t>
            </a:r>
            <a:r>
              <a:rPr lang="pl-PL" dirty="0" err="1" smtClean="0"/>
              <a:t>Sie</a:t>
            </a:r>
            <a:r>
              <a:rPr lang="pl-PL" dirty="0" smtClean="0"/>
              <a:t>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Ich bin </a:t>
            </a:r>
            <a:r>
              <a:rPr lang="pl-PL" dirty="0" err="1" smtClean="0"/>
              <a:t>am</a:t>
            </a:r>
            <a:r>
              <a:rPr lang="pl-PL" dirty="0" smtClean="0"/>
              <a:t> 01 </a:t>
            </a:r>
            <a:r>
              <a:rPr lang="pl-PL" dirty="0" err="1" smtClean="0"/>
              <a:t>Februar</a:t>
            </a:r>
            <a:r>
              <a:rPr lang="pl-PL" dirty="0" smtClean="0"/>
              <a:t> 1932 in Poredy </a:t>
            </a:r>
            <a:r>
              <a:rPr lang="pl-PL" dirty="0" err="1" smtClean="0"/>
              <a:t>geboren</a:t>
            </a:r>
            <a:r>
              <a:rPr lang="pl-PL" dirty="0" smtClean="0"/>
              <a:t>, </a:t>
            </a:r>
            <a:r>
              <a:rPr lang="pl-PL" dirty="0" err="1" smtClean="0"/>
              <a:t>also</a:t>
            </a:r>
            <a:r>
              <a:rPr lang="pl-PL" dirty="0" smtClean="0"/>
              <a:t> ich bin 88 </a:t>
            </a:r>
            <a:r>
              <a:rPr lang="pl-PL" dirty="0" err="1" smtClean="0"/>
              <a:t>Jahre</a:t>
            </a:r>
            <a:r>
              <a:rPr lang="pl-PL" dirty="0" smtClean="0"/>
              <a:t> alt.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54292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Wann</a:t>
            </a:r>
            <a:r>
              <a:rPr lang="pl-PL" dirty="0" smtClean="0"/>
              <a:t> </a:t>
            </a:r>
            <a:r>
              <a:rPr lang="pl-PL" dirty="0" err="1" smtClean="0"/>
              <a:t>haben</a:t>
            </a:r>
            <a:r>
              <a:rPr lang="pl-PL" dirty="0" smtClean="0"/>
              <a:t> </a:t>
            </a:r>
            <a:r>
              <a:rPr lang="pl-PL" dirty="0" err="1" smtClean="0"/>
              <a:t>Sie</a:t>
            </a:r>
            <a:r>
              <a:rPr lang="pl-PL" dirty="0" smtClean="0"/>
              <a:t> </a:t>
            </a:r>
            <a:r>
              <a:rPr lang="pl-PL" dirty="0" err="1" smtClean="0"/>
              <a:t>Ihr</a:t>
            </a:r>
            <a:r>
              <a:rPr lang="pl-PL" dirty="0" smtClean="0"/>
              <a:t> </a:t>
            </a:r>
            <a:r>
              <a:rPr lang="pl-PL" dirty="0" err="1" smtClean="0"/>
              <a:t>erstes</a:t>
            </a:r>
            <a:r>
              <a:rPr lang="pl-PL" dirty="0" smtClean="0"/>
              <a:t> Buch </a:t>
            </a:r>
            <a:r>
              <a:rPr lang="pl-PL" dirty="0" err="1" smtClean="0"/>
              <a:t>geschrieben</a:t>
            </a:r>
            <a:r>
              <a:rPr lang="pl-PL" dirty="0" smtClean="0"/>
              <a:t>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err="1" smtClean="0"/>
              <a:t>Mein</a:t>
            </a:r>
            <a:r>
              <a:rPr lang="pl-PL" dirty="0" smtClean="0"/>
              <a:t> </a:t>
            </a:r>
            <a:r>
              <a:rPr lang="pl-PL" dirty="0" err="1" smtClean="0"/>
              <a:t>erstes</a:t>
            </a:r>
            <a:r>
              <a:rPr lang="pl-PL" dirty="0" smtClean="0"/>
              <a:t> Buch </a:t>
            </a:r>
            <a:r>
              <a:rPr lang="pl-PL" dirty="0" err="1" smtClean="0"/>
              <a:t>endstand</a:t>
            </a:r>
            <a:r>
              <a:rPr lang="pl-PL" dirty="0" smtClean="0"/>
              <a:t> in den </a:t>
            </a:r>
            <a:r>
              <a:rPr lang="pl-PL" dirty="0" err="1" smtClean="0"/>
              <a:t>vierziger</a:t>
            </a:r>
            <a:r>
              <a:rPr lang="pl-PL" dirty="0" smtClean="0"/>
              <a:t> </a:t>
            </a:r>
            <a:r>
              <a:rPr lang="pl-PL" dirty="0" err="1" smtClean="0"/>
              <a:t>Jahren</a:t>
            </a:r>
            <a:r>
              <a:rPr lang="pl-PL" dirty="0" smtClean="0"/>
              <a:t>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45445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Wie alt </a:t>
            </a:r>
            <a:r>
              <a:rPr lang="pl-PL" dirty="0" err="1" smtClean="0"/>
              <a:t>waren</a:t>
            </a:r>
            <a:r>
              <a:rPr lang="pl-PL" dirty="0" smtClean="0"/>
              <a:t> </a:t>
            </a:r>
            <a:r>
              <a:rPr lang="pl-PL" dirty="0" err="1" smtClean="0"/>
              <a:t>Sie</a:t>
            </a:r>
            <a:r>
              <a:rPr lang="pl-PL" dirty="0" smtClean="0"/>
              <a:t> </a:t>
            </a:r>
            <a:r>
              <a:rPr lang="pl-PL" dirty="0" err="1" smtClean="0"/>
              <a:t>damals</a:t>
            </a:r>
            <a:r>
              <a:rPr lang="pl-PL" dirty="0" smtClean="0"/>
              <a:t>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Ich war 25 </a:t>
            </a:r>
            <a:r>
              <a:rPr lang="pl-PL" dirty="0" err="1" smtClean="0"/>
              <a:t>Jahre</a:t>
            </a:r>
            <a:r>
              <a:rPr lang="pl-PL" dirty="0" smtClean="0"/>
              <a:t> alt.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18499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Welche</a:t>
            </a:r>
            <a:r>
              <a:rPr lang="pl-PL" dirty="0" smtClean="0"/>
              <a:t> </a:t>
            </a:r>
            <a:r>
              <a:rPr lang="pl-PL" dirty="0" err="1" smtClean="0"/>
              <a:t>Titel</a:t>
            </a:r>
            <a:r>
              <a:rPr lang="pl-PL" dirty="0" smtClean="0"/>
              <a:t> </a:t>
            </a:r>
            <a:r>
              <a:rPr lang="pl-PL" dirty="0" err="1" smtClean="0"/>
              <a:t>tragen</a:t>
            </a:r>
            <a:r>
              <a:rPr lang="pl-PL" dirty="0" smtClean="0"/>
              <a:t> </a:t>
            </a:r>
            <a:r>
              <a:rPr lang="pl-PL" dirty="0" err="1" smtClean="0"/>
              <a:t>ihre</a:t>
            </a:r>
            <a:r>
              <a:rPr lang="pl-PL" dirty="0" smtClean="0"/>
              <a:t> </a:t>
            </a:r>
            <a:r>
              <a:rPr lang="de-DE" dirty="0" smtClean="0"/>
              <a:t>Bücher</a:t>
            </a:r>
            <a:r>
              <a:rPr lang="pl-PL" dirty="0" smtClean="0"/>
              <a:t>? 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pl-PL" dirty="0" smtClean="0"/>
              <a:t>„Tam, gdzie modra Pisa płynie” – „</a:t>
            </a:r>
            <a:r>
              <a:rPr lang="pl-PL" dirty="0" err="1" smtClean="0"/>
              <a:t>Dort</a:t>
            </a:r>
            <a:r>
              <a:rPr lang="pl-PL" dirty="0" smtClean="0"/>
              <a:t>, </a:t>
            </a:r>
            <a:r>
              <a:rPr lang="pl-PL" dirty="0" err="1" smtClean="0"/>
              <a:t>wo</a:t>
            </a:r>
            <a:r>
              <a:rPr lang="pl-PL" dirty="0" smtClean="0"/>
              <a:t> </a:t>
            </a:r>
            <a:r>
              <a:rPr lang="pl-PL" dirty="0" err="1" smtClean="0"/>
              <a:t>die</a:t>
            </a:r>
            <a:r>
              <a:rPr lang="pl-PL" dirty="0" smtClean="0"/>
              <a:t> </a:t>
            </a:r>
            <a:r>
              <a:rPr lang="pl-PL" dirty="0" err="1" smtClean="0"/>
              <a:t>blaue</a:t>
            </a:r>
            <a:r>
              <a:rPr lang="pl-PL" dirty="0" smtClean="0"/>
              <a:t> Pisa </a:t>
            </a:r>
            <a:r>
              <a:rPr lang="de-DE" dirty="0" smtClean="0"/>
              <a:t>fließt</a:t>
            </a:r>
            <a:r>
              <a:rPr lang="pl-PL" dirty="0" smtClean="0"/>
              <a:t>”</a:t>
            </a:r>
          </a:p>
          <a:p>
            <a:pPr marL="457200" indent="-457200">
              <a:buAutoNum type="arabicPeriod"/>
            </a:pPr>
            <a:r>
              <a:rPr lang="pl-PL" dirty="0" smtClean="0"/>
              <a:t>„Na chłopski rozum” – „</a:t>
            </a:r>
            <a:r>
              <a:rPr lang="pl-PL" dirty="0" err="1" smtClean="0"/>
              <a:t>Auf</a:t>
            </a:r>
            <a:r>
              <a:rPr lang="pl-PL" dirty="0" smtClean="0"/>
              <a:t>  </a:t>
            </a:r>
            <a:r>
              <a:rPr lang="pl-PL" dirty="0" err="1" smtClean="0"/>
              <a:t>Bauerverstand</a:t>
            </a:r>
            <a:r>
              <a:rPr lang="pl-PL" dirty="0" smtClean="0"/>
              <a:t>”</a:t>
            </a:r>
          </a:p>
          <a:p>
            <a:pPr marL="457200" indent="-457200">
              <a:buAutoNum type="arabicPeriod"/>
            </a:pPr>
            <a:r>
              <a:rPr lang="pl-PL" dirty="0" smtClean="0"/>
              <a:t>„Życie wokół nas” – „Das </a:t>
            </a:r>
            <a:r>
              <a:rPr lang="pl-PL" dirty="0" err="1" smtClean="0"/>
              <a:t>Leben</a:t>
            </a:r>
            <a:r>
              <a:rPr lang="pl-PL" dirty="0" smtClean="0"/>
              <a:t> </a:t>
            </a:r>
            <a:r>
              <a:rPr lang="pl-PL" dirty="0" err="1" smtClean="0"/>
              <a:t>um</a:t>
            </a:r>
            <a:r>
              <a:rPr lang="pl-PL" dirty="0" smtClean="0"/>
              <a:t> </a:t>
            </a:r>
            <a:r>
              <a:rPr lang="pl-PL" dirty="0" err="1" smtClean="0"/>
              <a:t>uns</a:t>
            </a:r>
            <a:r>
              <a:rPr lang="pl-PL" dirty="0" smtClean="0"/>
              <a:t>” </a:t>
            </a:r>
          </a:p>
          <a:p>
            <a:pPr marL="457200" indent="-457200">
              <a:buAutoNum type="arabicPeriod"/>
            </a:pPr>
            <a:r>
              <a:rPr lang="pl-PL" dirty="0" smtClean="0"/>
              <a:t>„Samo życie” – „Das </a:t>
            </a:r>
            <a:r>
              <a:rPr lang="pl-PL" dirty="0" err="1" smtClean="0"/>
              <a:t>Leben</a:t>
            </a:r>
            <a:r>
              <a:rPr lang="pl-PL" dirty="0" smtClean="0"/>
              <a:t>”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0424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Die</a:t>
            </a:r>
            <a:r>
              <a:rPr lang="pl-PL" dirty="0" smtClean="0"/>
              <a:t> </a:t>
            </a:r>
            <a:r>
              <a:rPr lang="de-DE" dirty="0" smtClean="0"/>
              <a:t>B</a:t>
            </a:r>
            <a:r>
              <a:rPr lang="de-DE" dirty="0"/>
              <a:t>ü</a:t>
            </a:r>
            <a:r>
              <a:rPr lang="de-DE" dirty="0" smtClean="0"/>
              <a:t>cher</a:t>
            </a:r>
            <a:r>
              <a:rPr lang="pl-PL" dirty="0" smtClean="0"/>
              <a:t> von Jan </a:t>
            </a:r>
            <a:r>
              <a:rPr lang="pl-PL" dirty="0" err="1" smtClean="0"/>
              <a:t>Gietek</a:t>
            </a:r>
            <a:r>
              <a:rPr lang="pl-PL" dirty="0" smtClean="0"/>
              <a:t> 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915" y="2571795"/>
            <a:ext cx="3461587" cy="331787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418" y="2571795"/>
            <a:ext cx="3691552" cy="374488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2886" y="2571795"/>
            <a:ext cx="3120979" cy="35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05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Wie </a:t>
            </a:r>
            <a:r>
              <a:rPr lang="pl-PL" dirty="0" err="1" smtClean="0"/>
              <a:t>lange</a:t>
            </a:r>
            <a:r>
              <a:rPr lang="pl-PL" dirty="0" smtClean="0"/>
              <a:t> </a:t>
            </a:r>
            <a:r>
              <a:rPr lang="pl-PL" dirty="0" err="1" smtClean="0"/>
              <a:t>schreiben</a:t>
            </a:r>
            <a:r>
              <a:rPr lang="pl-PL" dirty="0" smtClean="0"/>
              <a:t> </a:t>
            </a:r>
            <a:r>
              <a:rPr lang="pl-PL" dirty="0" err="1" smtClean="0"/>
              <a:t>Sie</a:t>
            </a:r>
            <a:r>
              <a:rPr lang="pl-PL" dirty="0" smtClean="0"/>
              <a:t> </a:t>
            </a:r>
            <a:r>
              <a:rPr lang="pl-PL" dirty="0" err="1" smtClean="0"/>
              <a:t>ein</a:t>
            </a:r>
            <a:r>
              <a:rPr lang="pl-PL" dirty="0" smtClean="0"/>
              <a:t> </a:t>
            </a:r>
            <a:r>
              <a:rPr lang="pl-PL" dirty="0" err="1" smtClean="0"/>
              <a:t>Gedicht</a:t>
            </a:r>
            <a:r>
              <a:rPr lang="pl-PL" dirty="0" smtClean="0"/>
              <a:t>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</a:t>
            </a:r>
            <a:r>
              <a:rPr lang="pl-PL" dirty="0" smtClean="0"/>
              <a:t> </a:t>
            </a:r>
            <a:r>
              <a:rPr lang="pl-PL" dirty="0" err="1" smtClean="0"/>
              <a:t>ein</a:t>
            </a:r>
            <a:r>
              <a:rPr lang="pl-PL" dirty="0" smtClean="0"/>
              <a:t> </a:t>
            </a:r>
            <a:r>
              <a:rPr lang="pl-PL" dirty="0" err="1" smtClean="0"/>
              <a:t>Gedicht</a:t>
            </a:r>
            <a:r>
              <a:rPr lang="pl-PL" dirty="0" smtClean="0"/>
              <a:t> </a:t>
            </a:r>
            <a:r>
              <a:rPr lang="pl-PL" dirty="0" err="1" smtClean="0"/>
              <a:t>brauche</a:t>
            </a:r>
            <a:r>
              <a:rPr lang="pl-PL" dirty="0" smtClean="0"/>
              <a:t> ich 30 </a:t>
            </a:r>
            <a:r>
              <a:rPr lang="pl-PL" dirty="0" err="1" smtClean="0"/>
              <a:t>Minuten</a:t>
            </a:r>
            <a:r>
              <a:rPr lang="pl-PL" dirty="0" smtClean="0"/>
              <a:t> bis </a:t>
            </a:r>
            <a:r>
              <a:rPr lang="pl-PL" dirty="0" err="1" smtClean="0"/>
              <a:t>zu</a:t>
            </a:r>
            <a:r>
              <a:rPr lang="pl-PL" dirty="0" smtClean="0"/>
              <a:t> </a:t>
            </a:r>
            <a:r>
              <a:rPr lang="pl-PL" dirty="0" err="1" smtClean="0"/>
              <a:t>eine</a:t>
            </a:r>
            <a:r>
              <a:rPr lang="pl-PL" dirty="0" smtClean="0"/>
              <a:t> </a:t>
            </a:r>
            <a:r>
              <a:rPr lang="pl-PL" dirty="0" err="1" smtClean="0"/>
              <a:t>Stunde</a:t>
            </a:r>
            <a:r>
              <a:rPr lang="pl-PL" dirty="0" smtClean="0"/>
              <a:t>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1829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Was </a:t>
            </a:r>
            <a:r>
              <a:rPr lang="de-DE" dirty="0" err="1" smtClean="0"/>
              <a:t>inspi</a:t>
            </a:r>
            <a:r>
              <a:rPr lang="pl-PL" dirty="0" smtClean="0"/>
              <a:t>e</a:t>
            </a:r>
            <a:r>
              <a:rPr lang="de-DE" dirty="0" err="1" smtClean="0"/>
              <a:t>riert</a:t>
            </a:r>
            <a:r>
              <a:rPr lang="pl-PL" dirty="0" smtClean="0"/>
              <a:t> </a:t>
            </a:r>
            <a:r>
              <a:rPr lang="pl-PL" dirty="0" err="1" smtClean="0"/>
              <a:t>Sie</a:t>
            </a:r>
            <a:r>
              <a:rPr lang="pl-PL" dirty="0" smtClean="0"/>
              <a:t> </a:t>
            </a:r>
            <a:r>
              <a:rPr lang="pl-PL" dirty="0" err="1" smtClean="0"/>
              <a:t>zum</a:t>
            </a:r>
            <a:r>
              <a:rPr lang="pl-PL" dirty="0" smtClean="0"/>
              <a:t> </a:t>
            </a:r>
            <a:r>
              <a:rPr lang="pl-PL" dirty="0" err="1" smtClean="0"/>
              <a:t>Schrieben</a:t>
            </a:r>
            <a:r>
              <a:rPr lang="pl-PL" dirty="0" smtClean="0"/>
              <a:t>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err="1" smtClean="0"/>
              <a:t>Alles</a:t>
            </a:r>
            <a:r>
              <a:rPr lang="pl-PL" dirty="0" smtClean="0"/>
              <a:t>, </a:t>
            </a:r>
            <a:r>
              <a:rPr lang="pl-PL" dirty="0" err="1" smtClean="0"/>
              <a:t>vor</a:t>
            </a:r>
            <a:r>
              <a:rPr lang="pl-PL" dirty="0" smtClean="0"/>
              <a:t> </a:t>
            </a:r>
            <a:r>
              <a:rPr lang="pl-PL" dirty="0" err="1" smtClean="0"/>
              <a:t>allem</a:t>
            </a:r>
            <a:r>
              <a:rPr lang="pl-PL" dirty="0" smtClean="0"/>
              <a:t> </a:t>
            </a:r>
            <a:r>
              <a:rPr lang="pl-PL" dirty="0" err="1" smtClean="0"/>
              <a:t>die</a:t>
            </a:r>
            <a:r>
              <a:rPr lang="pl-PL" dirty="0" smtClean="0"/>
              <a:t> Natur. Ich </a:t>
            </a:r>
            <a:r>
              <a:rPr lang="pl-PL" dirty="0" err="1" smtClean="0"/>
              <a:t>schreibe</a:t>
            </a:r>
            <a:r>
              <a:rPr lang="pl-PL" dirty="0" smtClean="0"/>
              <a:t> </a:t>
            </a:r>
            <a:r>
              <a:rPr lang="de-DE" dirty="0" smtClean="0"/>
              <a:t>über</a:t>
            </a:r>
            <a:r>
              <a:rPr lang="pl-PL" dirty="0" smtClean="0"/>
              <a:t> </a:t>
            </a:r>
            <a:r>
              <a:rPr lang="pl-PL" dirty="0" err="1" smtClean="0"/>
              <a:t>das</a:t>
            </a:r>
            <a:r>
              <a:rPr lang="pl-PL" dirty="0" smtClean="0"/>
              <a:t>, was </a:t>
            </a:r>
            <a:r>
              <a:rPr lang="pl-PL" dirty="0" err="1" smtClean="0"/>
              <a:t>sich</a:t>
            </a:r>
            <a:r>
              <a:rPr lang="pl-PL" dirty="0" smtClean="0"/>
              <a:t> </a:t>
            </a:r>
            <a:r>
              <a:rPr lang="pl-PL" dirty="0" err="1" smtClean="0"/>
              <a:t>um</a:t>
            </a:r>
            <a:r>
              <a:rPr lang="pl-PL" dirty="0" smtClean="0"/>
              <a:t> mich </a:t>
            </a:r>
            <a:r>
              <a:rPr lang="pl-PL" dirty="0" err="1" smtClean="0"/>
              <a:t>befindet</a:t>
            </a:r>
            <a:r>
              <a:rPr lang="pl-PL" dirty="0" smtClean="0"/>
              <a:t>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1930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Wie </a:t>
            </a:r>
            <a:r>
              <a:rPr lang="pl-PL" dirty="0" err="1" smtClean="0"/>
              <a:t>viele</a:t>
            </a:r>
            <a:r>
              <a:rPr lang="pl-PL" dirty="0" smtClean="0"/>
              <a:t> </a:t>
            </a:r>
            <a:r>
              <a:rPr lang="pl-PL" dirty="0" err="1" smtClean="0"/>
              <a:t>Gedichte</a:t>
            </a:r>
            <a:r>
              <a:rPr lang="pl-PL" dirty="0" smtClean="0"/>
              <a:t> </a:t>
            </a:r>
            <a:r>
              <a:rPr lang="pl-PL" dirty="0" err="1" smtClean="0"/>
              <a:t>befinden</a:t>
            </a:r>
            <a:r>
              <a:rPr lang="pl-PL" dirty="0" smtClean="0"/>
              <a:t> </a:t>
            </a:r>
            <a:r>
              <a:rPr lang="pl-PL" dirty="0" err="1" smtClean="0"/>
              <a:t>sich</a:t>
            </a:r>
            <a:r>
              <a:rPr lang="pl-PL" dirty="0" smtClean="0"/>
              <a:t> in </a:t>
            </a:r>
            <a:r>
              <a:rPr lang="pl-PL" dirty="0" err="1" smtClean="0"/>
              <a:t>einem</a:t>
            </a:r>
            <a:r>
              <a:rPr lang="pl-PL" dirty="0" smtClean="0"/>
              <a:t> Buch?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err="1" smtClean="0"/>
              <a:t>Cirka</a:t>
            </a:r>
            <a:r>
              <a:rPr lang="pl-PL" dirty="0" smtClean="0"/>
              <a:t> 60 </a:t>
            </a:r>
            <a:r>
              <a:rPr lang="pl-PL" dirty="0" err="1" smtClean="0"/>
              <a:t>Gedichte</a:t>
            </a:r>
            <a:r>
              <a:rPr lang="pl-PL" dirty="0" smtClean="0"/>
              <a:t> </a:t>
            </a:r>
            <a:r>
              <a:rPr lang="pl-PL" dirty="0" err="1" smtClean="0"/>
              <a:t>sind</a:t>
            </a:r>
            <a:r>
              <a:rPr lang="pl-PL" dirty="0" smtClean="0"/>
              <a:t> in </a:t>
            </a:r>
            <a:r>
              <a:rPr lang="pl-PL" dirty="0" err="1" smtClean="0"/>
              <a:t>jedem</a:t>
            </a:r>
            <a:r>
              <a:rPr lang="pl-PL" dirty="0" smtClean="0"/>
              <a:t> Buch.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6909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muga">
  <a:themeElements>
    <a:clrScheme name="Smug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muga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mug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68</TotalTime>
  <Words>299</Words>
  <Application>Microsoft Office PowerPoint</Application>
  <PresentationFormat>Niestandardowy</PresentationFormat>
  <Paragraphs>24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Smuga</vt:lpstr>
      <vt:lpstr>Jan Gietek</vt:lpstr>
      <vt:lpstr>Wie alt sind Sie? </vt:lpstr>
      <vt:lpstr>Wann haben Sie Ihr erstes Buch geschrieben? </vt:lpstr>
      <vt:lpstr>Wie alt waren Sie damals? </vt:lpstr>
      <vt:lpstr>Welche Titel tragen ihre Bücher?  </vt:lpstr>
      <vt:lpstr>Die Bücher von Jan Gietek </vt:lpstr>
      <vt:lpstr>Wie lange schreiben Sie ein Gedicht? </vt:lpstr>
      <vt:lpstr>Was inspieriert Sie zum Schrieben? </vt:lpstr>
      <vt:lpstr>Wie viele Gedichte befinden sich in einem Buch? </vt:lpstr>
      <vt:lpstr>Wann ist Ihre Abendteuer mit Gedichte schreiben angefangen? 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Gietek</dc:title>
  <dc:creator>ppe-user</dc:creator>
  <cp:lastModifiedBy>A</cp:lastModifiedBy>
  <cp:revision>11</cp:revision>
  <dcterms:created xsi:type="dcterms:W3CDTF">2020-06-02T21:07:26Z</dcterms:created>
  <dcterms:modified xsi:type="dcterms:W3CDTF">2021-01-08T22:51:47Z</dcterms:modified>
</cp:coreProperties>
</file>